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HhTdEE2+V2wPjv1HgQwiGiFN+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7C7FD1-44A1-48CB-8696-D296B7CA1E90}" v="1" dt="2025-09-18T18:25:29.4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47"/>
    <p:restoredTop sz="94659"/>
  </p:normalViewPr>
  <p:slideViewPr>
    <p:cSldViewPr snapToGrid="0">
      <p:cViewPr varScale="1">
        <p:scale>
          <a:sx n="105" d="100"/>
          <a:sy n="105" d="100"/>
        </p:scale>
        <p:origin x="5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24035" y="3740243"/>
            <a:ext cx="3194400" cy="701700"/>
          </a:xfrm>
          <a:prstGeom prst="rect">
            <a:avLst/>
          </a:prstGeom>
          <a:blipFill rotWithShape="1">
            <a:blip r:embed="rId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3464034" y="0"/>
            <a:ext cx="8727965" cy="68580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rgbClr val="1F5C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124474" y="400973"/>
            <a:ext cx="3193500" cy="4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Leadership Team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124483" y="2417490"/>
            <a:ext cx="2916900" cy="954000"/>
          </a:xfrm>
          <a:prstGeom prst="rect">
            <a:avLst/>
          </a:prstGeom>
          <a:blipFill rotWithShape="1">
            <a:blip r:embed="rId4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204299" y="1047918"/>
            <a:ext cx="2454300" cy="1000800"/>
          </a:xfrm>
          <a:prstGeom prst="rect">
            <a:avLst/>
          </a:prstGeom>
          <a:blipFill rotWithShape="1">
            <a:blip r:embed="rId5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7699016" y="1445985"/>
            <a:ext cx="4492982" cy="2759903"/>
          </a:xfrm>
          <a:prstGeom prst="rect">
            <a:avLst/>
          </a:prstGeom>
          <a:blipFill rotWithShape="1">
            <a:blip r:embed="rId6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t="-7570"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3589325" y="1496254"/>
            <a:ext cx="3820800" cy="5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b" anchorCtr="0">
            <a:sp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</a:pPr>
            <a:r>
              <a:rPr lang="en-US" sz="32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Mission</a:t>
            </a:r>
            <a:endParaRPr sz="4000" u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3769283" y="1976184"/>
            <a:ext cx="3481261" cy="2028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28575" lvl="0" indent="0" algn="l" rtl="0">
              <a:lnSpc>
                <a:spcPct val="1008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0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Mimicking how nature stimulates ocean photosynthesis.</a:t>
            </a:r>
          </a:p>
          <a:p>
            <a:pPr marL="12700" marR="28575" lvl="0" indent="0" algn="l" rtl="0">
              <a:lnSpc>
                <a:spcPct val="1008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0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Safe, durable, gigaton-scale marine carbon dioxide removal.</a:t>
            </a:r>
          </a:p>
          <a:p>
            <a:pPr marL="12700" marR="28575" lvl="0" indent="0" algn="l" rtl="0">
              <a:lnSpc>
                <a:spcPct val="1008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0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Revitalizing ocean ecosystems.</a:t>
            </a:r>
            <a:endParaRPr sz="2000" i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8046050" y="4414825"/>
            <a:ext cx="4046400" cy="3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601345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Google Shape;94;p1"/>
          <p:cNvPicPr preferRelativeResize="0"/>
          <p:nvPr/>
        </p:nvPicPr>
        <p:blipFill rotWithShape="1">
          <a:blip r:embed="rId7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60399" y="4205888"/>
            <a:ext cx="4238615" cy="2652111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124035" y="6297660"/>
            <a:ext cx="31944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solidFill>
                  <a:srgbClr val="143C64"/>
                </a:solidFill>
                <a:latin typeface="Calibri"/>
                <a:ea typeface="Calibri"/>
                <a:cs typeface="Calibri"/>
                <a:sym typeface="Calibri"/>
              </a:rPr>
              <a:t>An </a:t>
            </a:r>
            <a:r>
              <a:rPr lang="en-US" sz="2400" i="1" dirty="0" err="1">
                <a:solidFill>
                  <a:srgbClr val="143C64"/>
                </a:solidFill>
                <a:latin typeface="Calibri"/>
                <a:ea typeface="Calibri"/>
                <a:cs typeface="Calibri"/>
                <a:sym typeface="Calibri"/>
              </a:rPr>
              <a:t>AltaSea</a:t>
            </a:r>
            <a:r>
              <a:rPr lang="en-US" sz="2400" i="1" dirty="0">
                <a:solidFill>
                  <a:srgbClr val="143C64"/>
                </a:solidFill>
                <a:latin typeface="Calibri"/>
                <a:ea typeface="Calibri"/>
                <a:cs typeface="Calibri"/>
                <a:sym typeface="Calibri"/>
              </a:rPr>
              <a:t> Initiative</a:t>
            </a:r>
            <a:endParaRPr sz="24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8012250" y="4261304"/>
            <a:ext cx="3820800" cy="50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b" anchorCtr="0">
            <a:sp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</a:pPr>
            <a:r>
              <a:rPr lang="en-US" sz="32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Research ‘toolbox’</a:t>
            </a:r>
            <a:endParaRPr sz="4000" u="none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8272647" y="4695959"/>
            <a:ext cx="3641349" cy="2028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28575" lvl="0" indent="0" algn="l" rtl="0">
              <a:lnSpc>
                <a:spcPct val="1008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Natural analog study of Tonga hydrothermal vents.</a:t>
            </a:r>
          </a:p>
          <a:p>
            <a:pPr marL="12700" marR="28575" lvl="0" indent="0" algn="l" rtl="0">
              <a:lnSpc>
                <a:spcPct val="1008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000" i="1" dirty="0" err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Biogoechemical</a:t>
            </a:r>
            <a:r>
              <a:rPr lang="en-US" sz="20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profiling of South Pacific nitrogen-fixation.</a:t>
            </a:r>
          </a:p>
          <a:p>
            <a:pPr marL="12700" marR="28575" lvl="0" indent="0" algn="l" rtl="0">
              <a:lnSpc>
                <a:spcPct val="1008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000" i="1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Ecosystem impact measurements.</a:t>
            </a:r>
            <a:endParaRPr sz="2000" i="1" dirty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70007CC-5308-1BDB-BCA6-67E6EE855E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alphaModFix amt="84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9201" b="45235"/>
          <a:stretch>
            <a:fillRect/>
          </a:stretch>
        </p:blipFill>
        <p:spPr bwMode="auto">
          <a:xfrm>
            <a:off x="3476013" y="-2"/>
            <a:ext cx="8715985" cy="145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EB9994-82BB-6F13-76FA-AFE01BA618F4}"/>
              </a:ext>
            </a:extLst>
          </p:cNvPr>
          <p:cNvSpPr txBox="1"/>
          <p:nvPr/>
        </p:nvSpPr>
        <p:spPr>
          <a:xfrm>
            <a:off x="4232390" y="117096"/>
            <a:ext cx="7204216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 dirty="0">
                <a:solidFill>
                  <a:schemeClr val="bg1"/>
                </a:solidFill>
              </a:rPr>
              <a:t>Growing Oceans</a:t>
            </a:r>
          </a:p>
          <a:p>
            <a:pPr algn="ctr"/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sz="2200" b="1" dirty="0">
                <a:solidFill>
                  <a:schemeClr val="bg1"/>
                </a:solidFill>
              </a:rPr>
              <a:t>Scientific Research for Climate Solutions that Scale </a:t>
            </a:r>
          </a:p>
        </p:txBody>
      </p:sp>
      <p:sp>
        <p:nvSpPr>
          <p:cNvPr id="3" name="Google Shape;85;p1">
            <a:extLst>
              <a:ext uri="{FF2B5EF4-FFF2-40B4-BE49-F238E27FC236}">
                <a16:creationId xmlns:a16="http://schemas.microsoft.com/office/drawing/2014/main" id="{5D6F0C13-4498-9406-0A4D-0708834488A6}"/>
              </a:ext>
            </a:extLst>
          </p:cNvPr>
          <p:cNvSpPr/>
          <p:nvPr/>
        </p:nvSpPr>
        <p:spPr>
          <a:xfrm>
            <a:off x="3470516" y="0"/>
            <a:ext cx="8727965" cy="6858000"/>
          </a:xfrm>
          <a:prstGeom prst="rect">
            <a:avLst/>
          </a:prstGeom>
          <a:noFill/>
          <a:ln w="19050" cap="flat" cmpd="sng">
            <a:solidFill>
              <a:srgbClr val="1F5C9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 descr="A blue circle with a wave in it&#10;&#10;AI-generated content may be incorrect.">
            <a:extLst>
              <a:ext uri="{FF2B5EF4-FFF2-40B4-BE49-F238E27FC236}">
                <a16:creationId xmlns:a16="http://schemas.microsoft.com/office/drawing/2014/main" id="{0165260A-AF9B-4E29-A78C-C4CE5B614CBD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595" y="4974888"/>
            <a:ext cx="954000" cy="954000"/>
          </a:xfrm>
          <a:prstGeom prst="rect">
            <a:avLst/>
          </a:prstGeom>
        </p:spPr>
      </p:pic>
      <p:pic>
        <p:nvPicPr>
          <p:cNvPr id="1028" name="Picture 4" descr="Altasea Logo vs2 - AltaSea">
            <a:extLst>
              <a:ext uri="{FF2B5EF4-FFF2-40B4-BE49-F238E27FC236}">
                <a16:creationId xmlns:a16="http://schemas.microsoft.com/office/drawing/2014/main" id="{1D7F579A-E494-2A33-A6CE-8C626D2BD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1449" y="4802132"/>
            <a:ext cx="1270000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61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Play</vt:lpstr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Jade Clemons</dc:creator>
  <cp:lastModifiedBy>Alex Cornejo</cp:lastModifiedBy>
  <cp:revision>4</cp:revision>
  <dcterms:created xsi:type="dcterms:W3CDTF">2025-09-09T23:38:43Z</dcterms:created>
  <dcterms:modified xsi:type="dcterms:W3CDTF">2025-09-18T18:25:40Z</dcterms:modified>
</cp:coreProperties>
</file>