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omments/modernComment_106_0.xml" ContentType="application/vnd.ms-powerpoint.comments+xml"/>
  <Override PartName="/ppt/notesSlides/notesSlide2.xml" ContentType="application/vnd.openxmlformats-officedocument.presentationml.notesSlide+xml"/>
  <Override PartName="/ppt/comments/modernComment_103_217A1F2A.xml" ContentType="application/vnd.ms-powerpoint.comments+xml"/>
  <Override PartName="/ppt/notesSlides/notesSlide3.xml" ContentType="application/vnd.openxmlformats-officedocument.presentationml.notesSlide+xml"/>
  <Override PartName="/ppt/comments/modernComment_10F_0.xml" ContentType="application/vnd.ms-powerpoint.comments+xml"/>
  <Override PartName="/ppt/comments/modernComment_132_86D2C028.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701" r:id="rId3"/>
    <p:sldMasterId id="2147483707" r:id="rId4"/>
    <p:sldMasterId id="2147483738" r:id="rId5"/>
    <p:sldMasterId id="2147483750" r:id="rId6"/>
  </p:sldMasterIdLst>
  <p:notesMasterIdLst>
    <p:notesMasterId r:id="rId45"/>
  </p:notesMasterIdLst>
  <p:sldIdLst>
    <p:sldId id="256" r:id="rId7"/>
    <p:sldId id="257" r:id="rId8"/>
    <p:sldId id="258" r:id="rId9"/>
    <p:sldId id="260" r:id="rId10"/>
    <p:sldId id="262" r:id="rId11"/>
    <p:sldId id="261" r:id="rId12"/>
    <p:sldId id="298" r:id="rId13"/>
    <p:sldId id="278" r:id="rId14"/>
    <p:sldId id="279" r:id="rId15"/>
    <p:sldId id="302" r:id="rId16"/>
    <p:sldId id="263" r:id="rId17"/>
    <p:sldId id="259" r:id="rId18"/>
    <p:sldId id="281" r:id="rId19"/>
    <p:sldId id="267" r:id="rId20"/>
    <p:sldId id="289" r:id="rId21"/>
    <p:sldId id="290" r:id="rId22"/>
    <p:sldId id="291" r:id="rId23"/>
    <p:sldId id="292" r:id="rId24"/>
    <p:sldId id="303" r:id="rId25"/>
    <p:sldId id="268" r:id="rId26"/>
    <p:sldId id="269" r:id="rId27"/>
    <p:sldId id="270" r:id="rId28"/>
    <p:sldId id="271" r:id="rId29"/>
    <p:sldId id="284" r:id="rId30"/>
    <p:sldId id="285" r:id="rId31"/>
    <p:sldId id="306" r:id="rId32"/>
    <p:sldId id="301" r:id="rId33"/>
    <p:sldId id="308" r:id="rId34"/>
    <p:sldId id="293" r:id="rId35"/>
    <p:sldId id="300" r:id="rId36"/>
    <p:sldId id="309" r:id="rId37"/>
    <p:sldId id="312" r:id="rId38"/>
    <p:sldId id="2134805729" r:id="rId39"/>
    <p:sldId id="314" r:id="rId40"/>
    <p:sldId id="315" r:id="rId41"/>
    <p:sldId id="2134805728" r:id="rId42"/>
    <p:sldId id="797" r:id="rId43"/>
    <p:sldId id="280" r:id="rId44"/>
  </p:sldIdLst>
  <p:sldSz cx="13716000" cy="7772400"/>
  <p:notesSz cx="7315200" cy="9601200"/>
  <p:embeddedFontLst>
    <p:embeddedFont>
      <p:font typeface="Arial Black" panose="020B0A04020102020204" pitchFamily="34" charset="0"/>
      <p:bold r:id="rId46"/>
    </p:embeddedFont>
    <p:embeddedFont>
      <p:font typeface="Instrument Sans" panose="020B0604020202020204" charset="0"/>
      <p:regular r:id="rId47"/>
      <p:bold r:id="rId48"/>
      <p:italic r:id="rId49"/>
      <p:boldItalic r:id="rId50"/>
    </p:embeddedFont>
    <p:embeddedFont>
      <p:font typeface="Instrument Sans Medium" panose="020B0604020202020204" charset="0"/>
      <p:regular r:id="rId51"/>
      <p:bold r:id="rId52"/>
      <p:italic r:id="rId53"/>
      <p:boldItalic r:id="rId54"/>
    </p:embeddedFont>
    <p:embeddedFont>
      <p:font typeface="Instrument Sans SemiBold" panose="020B0604020202020204" charset="0"/>
      <p:regular r:id="rId55"/>
      <p:bold r:id="rId56"/>
      <p:italic r:id="rId57"/>
      <p:boldItalic r:id="rId58"/>
    </p:embeddedFont>
    <p:embeddedFont>
      <p:font typeface="Montserrat" panose="00000500000000000000" pitchFamily="2" charset="0"/>
      <p:regular r:id="rId59"/>
      <p:bold r:id="rId60"/>
    </p:embeddedFont>
    <p:embeddedFont>
      <p:font typeface="Montserrat SemiBold" panose="00000700000000000000" pitchFamily="2" charset="0"/>
      <p:bold r:id="rId61"/>
      <p:boldItalic r:id="rId62"/>
    </p:embeddedFont>
    <p:embeddedFont>
      <p:font typeface="Now" panose="020B0604020202020204" charset="0"/>
      <p:regular r:id="rId63"/>
    </p:embeddedFont>
    <p:embeddedFont>
      <p:font typeface="Now Bold" panose="020B0604020202020204" charset="0"/>
      <p:regular r:id="rId64"/>
      <p:bold r:id="rId65"/>
    </p:embeddedFont>
    <p:embeddedFont>
      <p:font typeface="Open Sans" panose="020B0606030504020204" pitchFamily="34" charset="0"/>
      <p:regular r:id="rId66"/>
      <p:bold r:id="rId67"/>
      <p:italic r:id="rId68"/>
      <p:boldItalic r:id="rId69"/>
    </p:embeddedFont>
    <p:embeddedFont>
      <p:font typeface="Open Sauce Bold" panose="020B0604020202020204" charset="0"/>
      <p:regular r:id="rId70"/>
      <p:bold r:id="rId71"/>
    </p:embeddedFont>
    <p:embeddedFont>
      <p:font typeface="Play" panose="020B0604020202020204" charset="0"/>
      <p:regular r:id="rId72"/>
      <p:bold r:id="rId73"/>
    </p:embeddedFont>
    <p:embeddedFont>
      <p:font typeface="Tomorrow" panose="020B0604020202020204" charset="0"/>
      <p:regular r:id="rId74"/>
      <p:bold r:id="rId75"/>
      <p:italic r:id="rId76"/>
      <p:boldItalic r:id="rId77"/>
    </p:embeddedFont>
    <p:embeddedFont>
      <p:font typeface="Tomorrow Medium" panose="020B0604020202020204" charset="0"/>
      <p:regular r:id="rId78"/>
      <p:bold r:id="rId79"/>
      <p:italic r:id="rId80"/>
      <p:boldItalic r:id="rId81"/>
    </p:embeddedFont>
    <p:embeddedFont>
      <p:font typeface="Trade Gothic Next" panose="020B0503040303020004" pitchFamily="34" charset="0"/>
      <p:regular r:id="rId82"/>
      <p:bold r:id="rId83"/>
    </p:embeddedFont>
    <p:embeddedFont>
      <p:font typeface="Verdana" panose="020B0604030504040204" pitchFamily="34" charset="0"/>
      <p:regular r:id="rId84"/>
      <p:bold r:id="rId85"/>
      <p:italic r:id="rId86"/>
      <p:boldItalic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6A7A27-39C2-FF80-2156-517B40D12237}" name="Alex Cornejo" initials="AC" userId="S::acornejo@altasea.org::a99c003b-f400-4623-8e69-35ab3527c37b" providerId="AD"/>
  <p188:author id="{85E60A6A-9827-3954-A933-BD167374E6EE}" name="Robin Aube" initials="RA" userId="S::raube@altasea.org::0b1e088f-ddba-4a22-827a-e081b530c98d" providerId="AD"/>
  <p188:author id="{1B1C6EFD-A9D7-32F2-2499-7677C70605C3}" name="Kim Ellis" initials="KE" userId="S::kellis@altasea.org::d6ea4a58-3bd6-415e-93bd-5d5cd20ce8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A60"/>
    <a:srgbClr val="87C0E9"/>
    <a:srgbClr val="0140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429582-FB5A-4486-8A3E-A8653D60526B}" v="11" dt="2025-09-18T18:26:17.6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12" autoAdjust="0"/>
    <p:restoredTop sz="94522" autoAdjust="0"/>
  </p:normalViewPr>
  <p:slideViewPr>
    <p:cSldViewPr>
      <p:cViewPr>
        <p:scale>
          <a:sx n="70" d="100"/>
          <a:sy n="70" d="100"/>
        </p:scale>
        <p:origin x="1506" y="63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05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84" Type="http://schemas.openxmlformats.org/officeDocument/2006/relationships/font" Target="fonts/font39.fntdata"/><Relationship Id="rId89"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font" Target="fonts/font8.fntdata"/><Relationship Id="rId58" Type="http://schemas.openxmlformats.org/officeDocument/2006/relationships/font" Target="fonts/font13.fntdata"/><Relationship Id="rId74" Type="http://schemas.openxmlformats.org/officeDocument/2006/relationships/font" Target="fonts/font29.fntdata"/><Relationship Id="rId79" Type="http://schemas.openxmlformats.org/officeDocument/2006/relationships/font" Target="fonts/font34.fntdata"/><Relationship Id="rId5" Type="http://schemas.openxmlformats.org/officeDocument/2006/relationships/slideMaster" Target="slideMasters/slideMaster5.xml"/><Relationship Id="rId90"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font" Target="fonts/font3.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2.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font" Target="fonts/font35.fntdata"/><Relationship Id="rId85" Type="http://schemas.openxmlformats.org/officeDocument/2006/relationships/font" Target="fonts/font40.fntdata"/><Relationship Id="rId93"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83" Type="http://schemas.openxmlformats.org/officeDocument/2006/relationships/font" Target="fonts/font38.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font" Target="fonts/font33.fntdata"/><Relationship Id="rId81" Type="http://schemas.openxmlformats.org/officeDocument/2006/relationships/font" Target="fonts/font36.fntdata"/><Relationship Id="rId86" Type="http://schemas.openxmlformats.org/officeDocument/2006/relationships/font" Target="fonts/font41.fntdata"/><Relationship Id="rId94"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font" Target="fonts/font31.fntdata"/><Relationship Id="rId7" Type="http://schemas.openxmlformats.org/officeDocument/2006/relationships/slide" Target="slides/slide1.xml"/><Relationship Id="rId71" Type="http://schemas.openxmlformats.org/officeDocument/2006/relationships/font" Target="fonts/font26.fntdata"/><Relationship Id="rId92" Type="http://schemas.microsoft.com/office/2016/11/relationships/changesInfo" Target="changesInfos/changesInfo1.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notesMaster" Target="notesMasters/notesMaster1.xml"/><Relationship Id="rId66" Type="http://schemas.openxmlformats.org/officeDocument/2006/relationships/font" Target="fonts/font21.fntdata"/><Relationship Id="rId87" Type="http://schemas.openxmlformats.org/officeDocument/2006/relationships/font" Target="fonts/font42.fntdata"/><Relationship Id="rId61" Type="http://schemas.openxmlformats.org/officeDocument/2006/relationships/font" Target="fonts/font16.fntdata"/><Relationship Id="rId82" Type="http://schemas.openxmlformats.org/officeDocument/2006/relationships/font" Target="fonts/font37.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font" Target="fonts/font11.fntdata"/><Relationship Id="rId77" Type="http://schemas.openxmlformats.org/officeDocument/2006/relationships/font" Target="fonts/font3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Cornejo" userId="a99c003b-f400-4623-8e69-35ab3527c37b" providerId="ADAL" clId="{947E5961-49DB-45DA-A7B6-294D633DC170}"/>
    <pc:docChg chg="addSld modSld">
      <pc:chgData name="Alex Cornejo" userId="a99c003b-f400-4623-8e69-35ab3527c37b" providerId="ADAL" clId="{947E5961-49DB-45DA-A7B6-294D633DC170}" dt="2025-09-18T18:25:57.979" v="56"/>
      <pc:docMkLst>
        <pc:docMk/>
      </pc:docMkLst>
      <pc:sldChg chg="modSp mod modCm">
        <pc:chgData name="Alex Cornejo" userId="a99c003b-f400-4623-8e69-35ab3527c37b" providerId="ADAL" clId="{947E5961-49DB-45DA-A7B6-294D633DC170}" dt="2025-09-18T18:22:31.597" v="55" actId="14100"/>
        <pc:sldMkLst>
          <pc:docMk/>
          <pc:sldMk cId="1065655332" sldId="291"/>
        </pc:sldMkLst>
        <pc:spChg chg="mod">
          <ac:chgData name="Alex Cornejo" userId="a99c003b-f400-4623-8e69-35ab3527c37b" providerId="ADAL" clId="{947E5961-49DB-45DA-A7B6-294D633DC170}" dt="2025-09-18T18:20:56.204" v="12" actId="2710"/>
          <ac:spMkLst>
            <pc:docMk/>
            <pc:sldMk cId="1065655332" sldId="291"/>
            <ac:spMk id="3" creationId="{00000000-0000-0000-0000-000000000000}"/>
          </ac:spMkLst>
        </pc:spChg>
        <pc:spChg chg="mod">
          <ac:chgData name="Alex Cornejo" userId="a99c003b-f400-4623-8e69-35ab3527c37b" providerId="ADAL" clId="{947E5961-49DB-45DA-A7B6-294D633DC170}" dt="2025-09-18T18:22:15.937" v="53" actId="2710"/>
          <ac:spMkLst>
            <pc:docMk/>
            <pc:sldMk cId="1065655332" sldId="291"/>
            <ac:spMk id="5" creationId="{00000000-0000-0000-0000-000000000000}"/>
          </ac:spMkLst>
        </pc:spChg>
        <pc:grpChg chg="mod">
          <ac:chgData name="Alex Cornejo" userId="a99c003b-f400-4623-8e69-35ab3527c37b" providerId="ADAL" clId="{947E5961-49DB-45DA-A7B6-294D633DC170}" dt="2025-09-18T18:22:31.597" v="55" actId="14100"/>
          <ac:grpSpMkLst>
            <pc:docMk/>
            <pc:sldMk cId="1065655332" sldId="291"/>
            <ac:grpSpMk id="2" creationId="{00000000-0000-0000-0000-000000000000}"/>
          </ac:grpSpMkLst>
        </pc:grpChg>
        <pc:extLst>
          <p:ext xmlns:p="http://schemas.openxmlformats.org/presentationml/2006/main" uri="{D6D511B9-2390-475A-947B-AFAB55BFBCF1}">
            <pc226:cmChg xmlns:pc226="http://schemas.microsoft.com/office/powerpoint/2022/06/main/command" chg="mod">
              <pc226:chgData name="Alex Cornejo" userId="a99c003b-f400-4623-8e69-35ab3527c37b" providerId="ADAL" clId="{947E5961-49DB-45DA-A7B6-294D633DC170}" dt="2025-09-18T18:20:35.512" v="10" actId="20577"/>
              <pc2:cmMkLst xmlns:pc2="http://schemas.microsoft.com/office/powerpoint/2019/9/main/command">
                <pc:docMk/>
                <pc:sldMk cId="1065655332" sldId="291"/>
                <pc2:cmMk id="{5CFC6686-5903-47A1-8FF5-CBD8AE9199FE}"/>
              </pc2:cmMkLst>
            </pc226:cmChg>
          </p:ext>
        </pc:extLst>
      </pc:sldChg>
      <pc:sldChg chg="add">
        <pc:chgData name="Alex Cornejo" userId="a99c003b-f400-4623-8e69-35ab3527c37b" providerId="ADAL" clId="{947E5961-49DB-45DA-A7B6-294D633DC170}" dt="2025-09-18T18:25:57.979" v="56"/>
        <pc:sldMkLst>
          <pc:docMk/>
          <pc:sldMk cId="0" sldId="2134805729"/>
        </pc:sldMkLst>
      </pc:sldChg>
    </pc:docChg>
  </pc:docChgLst>
</pc:chgInfo>
</file>

<file path=ppt/comments/modernComment_103_217A1F2A.xml><?xml version="1.0" encoding="utf-8"?>
<p188:cmLst xmlns:a="http://schemas.openxmlformats.org/drawingml/2006/main" xmlns:r="http://schemas.openxmlformats.org/officeDocument/2006/relationships" xmlns:p188="http://schemas.microsoft.com/office/powerpoint/2018/8/main">
  <p188:cm id="{C97691CE-9EAA-4D73-BDAA-F0734745B5DC}" authorId="{1B1C6EFD-A9D7-32F2-2499-7677C70605C3}" status="resolved" created="2025-09-17T19:39:15.629" complete="100000">
    <ac:txMkLst xmlns:ac="http://schemas.microsoft.com/office/drawing/2013/main/command">
      <pc:docMk xmlns:pc="http://schemas.microsoft.com/office/powerpoint/2013/main/command"/>
      <pc:sldMk xmlns:pc="http://schemas.microsoft.com/office/powerpoint/2013/main/command" cId="561651498" sldId="259"/>
      <ac:spMk id="28" creationId="{00000000-0000-0000-0000-000000000000}"/>
      <ac:txMk cp="87" len="5">
        <ac:context len="115" hash="1049375847"/>
      </ac:txMk>
    </ac:txMkLst>
    <p188:pos x="2450763" y="871183"/>
    <p188:txBody>
      <a:bodyPr/>
      <a:lstStyle/>
      <a:p>
        <a:r>
          <a:rPr lang="en-US"/>
          <a:t>I might be out of the loop, is “pture” a thing or just a typo?</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9EF54ACF-DB17-41DE-B3CE-F98957758F41}" authorId="{1B1C6EFD-A9D7-32F2-2499-7677C70605C3}" status="resolved" created="2025-09-17T19:38:24.146" complete="100000">
    <ac:txMkLst xmlns:ac="http://schemas.microsoft.com/office/drawing/2013/main/command">
      <pc:docMk xmlns:pc="http://schemas.microsoft.com/office/powerpoint/2013/main/command"/>
      <pc:sldMk xmlns:pc="http://schemas.microsoft.com/office/powerpoint/2013/main/command" cId="0" sldId="262"/>
      <ac:spMk id="8" creationId="{00000000-0000-0000-0000-000000000000}"/>
      <ac:txMk cp="260">
        <ac:context len="402" hash="3070734658"/>
      </ac:txMk>
    </ac:txMkLst>
    <p188:pos x="2021305" y="3570495"/>
    <p188:txBody>
      <a:bodyPr/>
      <a:lstStyle/>
      <a:p>
        <a:r>
          <a:rPr lang="en-US"/>
          <a:t>On this slide both “&amp;” as well as “and” are being used, I’d pick one and stick with it</a:t>
        </a:r>
      </a:p>
    </p188:txBody>
    <p188:extLst>
      <p:ext xmlns:p="http://schemas.openxmlformats.org/presentationml/2006/main" uri="{57CB4572-C831-44C2-8A1C-0ADB6CCDFE69}">
        <p223:reactions xmlns:p223="http://schemas.microsoft.com/office/powerpoint/2022/03/main">
          <p223:rxn type="👍">
            <p223:instance time="2025-09-17T19:50:58.670" authorId="{286A7A27-39C2-FF80-2156-517B40D12237}"/>
          </p223:rxn>
        </p223:reactions>
      </p:ext>
    </p188:extLst>
  </p188:cm>
</p188:cmLst>
</file>

<file path=ppt/comments/modernComment_10F_0.xml><?xml version="1.0" encoding="utf-8"?>
<p188:cmLst xmlns:a="http://schemas.openxmlformats.org/drawingml/2006/main" xmlns:r="http://schemas.openxmlformats.org/officeDocument/2006/relationships" xmlns:p188="http://schemas.microsoft.com/office/powerpoint/2018/8/main">
  <p188:cm id="{6102F08A-88A6-49EE-BED7-159A8E40C56A}" authorId="{1B1C6EFD-A9D7-32F2-2499-7677C70605C3}" status="resolved" created="2025-09-17T19:40:20.246" complete="100000">
    <ac:txMkLst xmlns:ac="http://schemas.microsoft.com/office/drawing/2013/main/command">
      <pc:docMk xmlns:pc="http://schemas.microsoft.com/office/powerpoint/2013/main/command"/>
      <pc:sldMk xmlns:pc="http://schemas.microsoft.com/office/powerpoint/2013/main/command" cId="0" sldId="271"/>
      <ac:spMk id="7" creationId="{00000000-0000-0000-0000-000000000000}"/>
      <ac:txMk cp="797" len="1">
        <ac:context len="1235" hash="134783783"/>
      </ac:txMk>
    </ac:txMkLst>
    <p188:pos x="886326" y="3570307"/>
    <p188:txBody>
      <a:bodyPr/>
      <a:lstStyle/>
      <a:p>
        <a:r>
          <a:rPr lang="en-US"/>
          <a:t>The “I” is mistakenly bolded</a:t>
        </a:r>
      </a:p>
    </p188:txBody>
  </p188:cm>
</p188:cmLst>
</file>

<file path=ppt/comments/modernComment_132_86D2C028.xml><?xml version="1.0" encoding="utf-8"?>
<p188:cmLst xmlns:a="http://schemas.openxmlformats.org/drawingml/2006/main" xmlns:r="http://schemas.openxmlformats.org/officeDocument/2006/relationships" xmlns:p188="http://schemas.microsoft.com/office/powerpoint/2018/8/main">
  <p188:cm id="{7B981221-7ACA-4B6C-A7AF-9BA5121EC77E}" authorId="{1B1C6EFD-A9D7-32F2-2499-7677C70605C3}" status="resolved" created="2025-09-17T19:34:50.167" complete="100000">
    <ac:txMkLst xmlns:ac="http://schemas.microsoft.com/office/drawing/2013/main/command">
      <pc:docMk xmlns:pc="http://schemas.microsoft.com/office/powerpoint/2013/main/command"/>
      <pc:sldMk xmlns:pc="http://schemas.microsoft.com/office/powerpoint/2013/main/command" cId="2261958696" sldId="306"/>
      <ac:spMk id="7" creationId="{00000000-0000-0000-0000-000000000000}"/>
      <ac:txMk cp="719" len="6">
        <ac:context len="726" hash="2446433089"/>
      </ac:txMk>
    </ac:txMkLst>
    <p188:pos x="8329863" y="3131087"/>
    <p188:txBody>
      <a:bodyPr/>
      <a:lstStyle/>
      <a:p>
        <a:r>
          <a:rPr lang="en-US"/>
          <a:t>KPIs isn’t possessive, so shouldn’t have apostrophe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A9C4BBC7-C385-BC48-93E6-E578DF701631}" type="datetimeFigureOut">
              <a:rPr lang="en-US" smtClean="0"/>
              <a:t>9/18/2025</a:t>
            </a:fld>
            <a:endParaRPr lang="en-US"/>
          </a:p>
        </p:txBody>
      </p:sp>
      <p:sp>
        <p:nvSpPr>
          <p:cNvPr id="4" name="Slide Image Placeholder 3"/>
          <p:cNvSpPr>
            <a:spLocks noGrp="1" noRot="1" noChangeAspect="1"/>
          </p:cNvSpPr>
          <p:nvPr>
            <p:ph type="sldImg" idx="2"/>
          </p:nvPr>
        </p:nvSpPr>
        <p:spPr>
          <a:xfrm>
            <a:off x="798513" y="1200150"/>
            <a:ext cx="5718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F46353B3-8592-8A42-8B4E-3633DFDA673F}" type="slidenum">
              <a:rPr lang="en-US" smtClean="0"/>
              <a:t>‹#›</a:t>
            </a:fld>
            <a:endParaRPr lang="en-US"/>
          </a:p>
        </p:txBody>
      </p:sp>
    </p:spTree>
    <p:extLst>
      <p:ext uri="{BB962C8B-B14F-4D97-AF65-F5344CB8AC3E}">
        <p14:creationId xmlns:p14="http://schemas.microsoft.com/office/powerpoint/2010/main" val="1542996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353B3-8592-8A42-8B4E-3633DFDA673F}" type="slidenum">
              <a:rPr lang="en-US" smtClean="0"/>
              <a:t>4</a:t>
            </a:fld>
            <a:endParaRPr lang="en-US"/>
          </a:p>
        </p:txBody>
      </p:sp>
    </p:spTree>
    <p:extLst>
      <p:ext uri="{BB962C8B-B14F-4D97-AF65-F5344CB8AC3E}">
        <p14:creationId xmlns:p14="http://schemas.microsoft.com/office/powerpoint/2010/main" val="66629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353B3-8592-8A42-8B4E-3633DFDA673F}" type="slidenum">
              <a:rPr lang="en-US" smtClean="0"/>
              <a:t>6</a:t>
            </a:fld>
            <a:endParaRPr lang="en-US"/>
          </a:p>
        </p:txBody>
      </p:sp>
    </p:spTree>
    <p:extLst>
      <p:ext uri="{BB962C8B-B14F-4D97-AF65-F5344CB8AC3E}">
        <p14:creationId xmlns:p14="http://schemas.microsoft.com/office/powerpoint/2010/main" val="1890677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6353B3-8592-8A42-8B4E-3633DFDA673F}" type="slidenum">
              <a:rPr lang="en-US" smtClean="0"/>
              <a:t>17</a:t>
            </a:fld>
            <a:endParaRPr lang="en-US"/>
          </a:p>
        </p:txBody>
      </p:sp>
    </p:spTree>
    <p:extLst>
      <p:ext uri="{BB962C8B-B14F-4D97-AF65-F5344CB8AC3E}">
        <p14:creationId xmlns:p14="http://schemas.microsoft.com/office/powerpoint/2010/main" val="292558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7c2991781a_2_0:notes"/>
          <p:cNvSpPr>
            <a:spLocks noGrp="1" noRot="1" noChangeAspect="1"/>
          </p:cNvSpPr>
          <p:nvPr>
            <p:ph type="sldImg" idx="2"/>
          </p:nvPr>
        </p:nvSpPr>
        <p:spPr>
          <a:xfrm>
            <a:off x="403225" y="685800"/>
            <a:ext cx="60515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7c2991781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7c7c9778df_0_0:notes"/>
          <p:cNvSpPr>
            <a:spLocks noGrp="1" noRot="1" noChangeAspect="1"/>
          </p:cNvSpPr>
          <p:nvPr>
            <p:ph type="sldImg" idx="2"/>
          </p:nvPr>
        </p:nvSpPr>
        <p:spPr>
          <a:xfrm>
            <a:off x="403225" y="685800"/>
            <a:ext cx="60515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7c7c9778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2150B-6AA1-D1AB-A718-987BE79C3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1CAA8-A1A0-D29A-4A52-02F1AFFA3E9E}"/>
              </a:ext>
            </a:extLst>
          </p:cNvPr>
          <p:cNvSpPr>
            <a:spLocks noGrp="1" noRot="1" noChangeAspect="1"/>
          </p:cNvSpPr>
          <p:nvPr>
            <p:ph type="sldImg"/>
          </p:nvPr>
        </p:nvSpPr>
        <p:spPr>
          <a:xfrm>
            <a:off x="403225" y="685800"/>
            <a:ext cx="6051550" cy="3429000"/>
          </a:xfrm>
        </p:spPr>
      </p:sp>
      <p:sp>
        <p:nvSpPr>
          <p:cNvPr id="3" name="Notes Placeholder 2">
            <a:extLst>
              <a:ext uri="{FF2B5EF4-FFF2-40B4-BE49-F238E27FC236}">
                <a16:creationId xmlns:a16="http://schemas.microsoft.com/office/drawing/2014/main" id="{C06E7771-966E-503B-FFBC-FAA64F8019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CB33FD-2D42-79CF-209D-7A51B0CFBB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2469E-2AA7-4717-B853-B9F2752DABB3}"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Montserrat" pitchFamily="2" charset="77"/>
              <a:ea typeface="+mn-ea"/>
              <a:cs typeface="Arial"/>
              <a:sym typeface="Arial"/>
            </a:endParaRPr>
          </a:p>
        </p:txBody>
      </p:sp>
    </p:spTree>
    <p:extLst>
      <p:ext uri="{BB962C8B-B14F-4D97-AF65-F5344CB8AC3E}">
        <p14:creationId xmlns:p14="http://schemas.microsoft.com/office/powerpoint/2010/main" val="112462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27.jpe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942975" y="413809"/>
            <a:ext cx="11830050" cy="15023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942975" y="2069042"/>
            <a:ext cx="5829300" cy="4931516"/>
          </a:xfrm>
          <a:prstGeom prst="rect">
            <a:avLst/>
          </a:prstGeom>
          <a:noFill/>
          <a:ln>
            <a:noFill/>
          </a:ln>
        </p:spPr>
        <p:txBody>
          <a:bodyPr spcFirstLastPara="1" wrap="square" lIns="91425" tIns="45700" rIns="91425" bIns="45700" anchor="t" anchorCtr="0">
            <a:normAutofit/>
          </a:bodyPr>
          <a:lstStyle>
            <a:lvl1pPr marL="514350" lvl="0" indent="-385763" algn="l">
              <a:lnSpc>
                <a:spcPct val="90000"/>
              </a:lnSpc>
              <a:spcBef>
                <a:spcPts val="1125"/>
              </a:spcBef>
              <a:spcAft>
                <a:spcPts val="0"/>
              </a:spcAft>
              <a:buClr>
                <a:schemeClr val="dk1"/>
              </a:buClr>
              <a:buSzPts val="1800"/>
              <a:buChar char="•"/>
              <a:defRPr/>
            </a:lvl1pPr>
            <a:lvl2pPr marL="1028700" lvl="1" indent="-385763" algn="l">
              <a:lnSpc>
                <a:spcPct val="90000"/>
              </a:lnSpc>
              <a:spcBef>
                <a:spcPts val="563"/>
              </a:spcBef>
              <a:spcAft>
                <a:spcPts val="0"/>
              </a:spcAft>
              <a:buClr>
                <a:schemeClr val="dk1"/>
              </a:buClr>
              <a:buSzPts val="1800"/>
              <a:buChar char="•"/>
              <a:defRPr/>
            </a:lvl2pPr>
            <a:lvl3pPr marL="1543050" lvl="2" indent="-385763" algn="l">
              <a:lnSpc>
                <a:spcPct val="90000"/>
              </a:lnSpc>
              <a:spcBef>
                <a:spcPts val="563"/>
              </a:spcBef>
              <a:spcAft>
                <a:spcPts val="0"/>
              </a:spcAft>
              <a:buClr>
                <a:schemeClr val="dk1"/>
              </a:buClr>
              <a:buSzPts val="1800"/>
              <a:buChar char="•"/>
              <a:defRPr/>
            </a:lvl3pPr>
            <a:lvl4pPr marL="2057400" lvl="3" indent="-385763" algn="l">
              <a:lnSpc>
                <a:spcPct val="90000"/>
              </a:lnSpc>
              <a:spcBef>
                <a:spcPts val="563"/>
              </a:spcBef>
              <a:spcAft>
                <a:spcPts val="0"/>
              </a:spcAft>
              <a:buClr>
                <a:schemeClr val="dk1"/>
              </a:buClr>
              <a:buSzPts val="1800"/>
              <a:buChar char="•"/>
              <a:defRPr/>
            </a:lvl4pPr>
            <a:lvl5pPr marL="2571750" lvl="4" indent="-385763" algn="l">
              <a:lnSpc>
                <a:spcPct val="90000"/>
              </a:lnSpc>
              <a:spcBef>
                <a:spcPts val="563"/>
              </a:spcBef>
              <a:spcAft>
                <a:spcPts val="0"/>
              </a:spcAft>
              <a:buClr>
                <a:schemeClr val="dk1"/>
              </a:buClr>
              <a:buSzPts val="1800"/>
              <a:buChar char="•"/>
              <a:defRPr/>
            </a:lvl5pPr>
            <a:lvl6pPr marL="3086100" lvl="5" indent="-385763" algn="l">
              <a:lnSpc>
                <a:spcPct val="90000"/>
              </a:lnSpc>
              <a:spcBef>
                <a:spcPts val="563"/>
              </a:spcBef>
              <a:spcAft>
                <a:spcPts val="0"/>
              </a:spcAft>
              <a:buClr>
                <a:schemeClr val="dk1"/>
              </a:buClr>
              <a:buSzPts val="1800"/>
              <a:buChar char="•"/>
              <a:defRPr/>
            </a:lvl6pPr>
            <a:lvl7pPr marL="3600450" lvl="6" indent="-385763" algn="l">
              <a:lnSpc>
                <a:spcPct val="90000"/>
              </a:lnSpc>
              <a:spcBef>
                <a:spcPts val="563"/>
              </a:spcBef>
              <a:spcAft>
                <a:spcPts val="0"/>
              </a:spcAft>
              <a:buClr>
                <a:schemeClr val="dk1"/>
              </a:buClr>
              <a:buSzPts val="1800"/>
              <a:buChar char="•"/>
              <a:defRPr/>
            </a:lvl7pPr>
            <a:lvl8pPr marL="4114800" lvl="7" indent="-385763" algn="l">
              <a:lnSpc>
                <a:spcPct val="90000"/>
              </a:lnSpc>
              <a:spcBef>
                <a:spcPts val="563"/>
              </a:spcBef>
              <a:spcAft>
                <a:spcPts val="0"/>
              </a:spcAft>
              <a:buClr>
                <a:schemeClr val="dk1"/>
              </a:buClr>
              <a:buSzPts val="1800"/>
              <a:buChar char="•"/>
              <a:defRPr/>
            </a:lvl8pPr>
            <a:lvl9pPr marL="4629150" lvl="8" indent="-385763" algn="l">
              <a:lnSpc>
                <a:spcPct val="90000"/>
              </a:lnSpc>
              <a:spcBef>
                <a:spcPts val="563"/>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943725" y="2069042"/>
            <a:ext cx="5829300" cy="4931516"/>
          </a:xfrm>
          <a:prstGeom prst="rect">
            <a:avLst/>
          </a:prstGeom>
          <a:noFill/>
          <a:ln>
            <a:noFill/>
          </a:ln>
        </p:spPr>
        <p:txBody>
          <a:bodyPr spcFirstLastPara="1" wrap="square" lIns="91425" tIns="45700" rIns="91425" bIns="45700" anchor="t" anchorCtr="0">
            <a:normAutofit/>
          </a:bodyPr>
          <a:lstStyle>
            <a:lvl1pPr marL="514350" lvl="0" indent="-385763" algn="l">
              <a:lnSpc>
                <a:spcPct val="90000"/>
              </a:lnSpc>
              <a:spcBef>
                <a:spcPts val="1125"/>
              </a:spcBef>
              <a:spcAft>
                <a:spcPts val="0"/>
              </a:spcAft>
              <a:buClr>
                <a:schemeClr val="dk1"/>
              </a:buClr>
              <a:buSzPts val="1800"/>
              <a:buChar char="•"/>
              <a:defRPr/>
            </a:lvl1pPr>
            <a:lvl2pPr marL="1028700" lvl="1" indent="-385763" algn="l">
              <a:lnSpc>
                <a:spcPct val="90000"/>
              </a:lnSpc>
              <a:spcBef>
                <a:spcPts val="563"/>
              </a:spcBef>
              <a:spcAft>
                <a:spcPts val="0"/>
              </a:spcAft>
              <a:buClr>
                <a:schemeClr val="dk1"/>
              </a:buClr>
              <a:buSzPts val="1800"/>
              <a:buChar char="•"/>
              <a:defRPr/>
            </a:lvl2pPr>
            <a:lvl3pPr marL="1543050" lvl="2" indent="-385763" algn="l">
              <a:lnSpc>
                <a:spcPct val="90000"/>
              </a:lnSpc>
              <a:spcBef>
                <a:spcPts val="563"/>
              </a:spcBef>
              <a:spcAft>
                <a:spcPts val="0"/>
              </a:spcAft>
              <a:buClr>
                <a:schemeClr val="dk1"/>
              </a:buClr>
              <a:buSzPts val="1800"/>
              <a:buChar char="•"/>
              <a:defRPr/>
            </a:lvl3pPr>
            <a:lvl4pPr marL="2057400" lvl="3" indent="-385763" algn="l">
              <a:lnSpc>
                <a:spcPct val="90000"/>
              </a:lnSpc>
              <a:spcBef>
                <a:spcPts val="563"/>
              </a:spcBef>
              <a:spcAft>
                <a:spcPts val="0"/>
              </a:spcAft>
              <a:buClr>
                <a:schemeClr val="dk1"/>
              </a:buClr>
              <a:buSzPts val="1800"/>
              <a:buChar char="•"/>
              <a:defRPr/>
            </a:lvl4pPr>
            <a:lvl5pPr marL="2571750" lvl="4" indent="-385763" algn="l">
              <a:lnSpc>
                <a:spcPct val="90000"/>
              </a:lnSpc>
              <a:spcBef>
                <a:spcPts val="563"/>
              </a:spcBef>
              <a:spcAft>
                <a:spcPts val="0"/>
              </a:spcAft>
              <a:buClr>
                <a:schemeClr val="dk1"/>
              </a:buClr>
              <a:buSzPts val="1800"/>
              <a:buChar char="•"/>
              <a:defRPr/>
            </a:lvl5pPr>
            <a:lvl6pPr marL="3086100" lvl="5" indent="-385763" algn="l">
              <a:lnSpc>
                <a:spcPct val="90000"/>
              </a:lnSpc>
              <a:spcBef>
                <a:spcPts val="563"/>
              </a:spcBef>
              <a:spcAft>
                <a:spcPts val="0"/>
              </a:spcAft>
              <a:buClr>
                <a:schemeClr val="dk1"/>
              </a:buClr>
              <a:buSzPts val="1800"/>
              <a:buChar char="•"/>
              <a:defRPr/>
            </a:lvl6pPr>
            <a:lvl7pPr marL="3600450" lvl="6" indent="-385763" algn="l">
              <a:lnSpc>
                <a:spcPct val="90000"/>
              </a:lnSpc>
              <a:spcBef>
                <a:spcPts val="563"/>
              </a:spcBef>
              <a:spcAft>
                <a:spcPts val="0"/>
              </a:spcAft>
              <a:buClr>
                <a:schemeClr val="dk1"/>
              </a:buClr>
              <a:buSzPts val="1800"/>
              <a:buChar char="•"/>
              <a:defRPr/>
            </a:lvl7pPr>
            <a:lvl8pPr marL="4114800" lvl="7" indent="-385763" algn="l">
              <a:lnSpc>
                <a:spcPct val="90000"/>
              </a:lnSpc>
              <a:spcBef>
                <a:spcPts val="563"/>
              </a:spcBef>
              <a:spcAft>
                <a:spcPts val="0"/>
              </a:spcAft>
              <a:buClr>
                <a:schemeClr val="dk1"/>
              </a:buClr>
              <a:buSzPts val="1800"/>
              <a:buChar char="•"/>
              <a:defRPr/>
            </a:lvl8pPr>
            <a:lvl9pPr marL="4629150" lvl="8" indent="-385763" algn="l">
              <a:lnSpc>
                <a:spcPct val="90000"/>
              </a:lnSpc>
              <a:spcBef>
                <a:spcPts val="563"/>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942975" y="7203864"/>
            <a:ext cx="308610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543425" y="7203864"/>
            <a:ext cx="462915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9686925" y="7203864"/>
            <a:ext cx="308610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36739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944762" y="413809"/>
            <a:ext cx="11830050" cy="15023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944762" y="1905318"/>
            <a:ext cx="5802510" cy="933767"/>
          </a:xfrm>
          <a:prstGeom prst="rect">
            <a:avLst/>
          </a:prstGeom>
          <a:noFill/>
          <a:ln>
            <a:noFill/>
          </a:ln>
        </p:spPr>
        <p:txBody>
          <a:bodyPr spcFirstLastPara="1" wrap="square" lIns="91425" tIns="45700" rIns="91425" bIns="45700" anchor="b" anchorCtr="0">
            <a:normAutofit/>
          </a:bodyPr>
          <a:lstStyle>
            <a:lvl1pPr marL="514350" lvl="0" indent="-257175" algn="l">
              <a:lnSpc>
                <a:spcPct val="90000"/>
              </a:lnSpc>
              <a:spcBef>
                <a:spcPts val="1125"/>
              </a:spcBef>
              <a:spcAft>
                <a:spcPts val="0"/>
              </a:spcAft>
              <a:buClr>
                <a:schemeClr val="dk1"/>
              </a:buClr>
              <a:buSzPts val="2400"/>
              <a:buNone/>
              <a:defRPr sz="2700" b="1"/>
            </a:lvl1pPr>
            <a:lvl2pPr marL="1028700" lvl="1" indent="-257175" algn="l">
              <a:lnSpc>
                <a:spcPct val="90000"/>
              </a:lnSpc>
              <a:spcBef>
                <a:spcPts val="563"/>
              </a:spcBef>
              <a:spcAft>
                <a:spcPts val="0"/>
              </a:spcAft>
              <a:buClr>
                <a:schemeClr val="dk1"/>
              </a:buClr>
              <a:buSzPts val="2000"/>
              <a:buNone/>
              <a:defRPr sz="2250" b="1"/>
            </a:lvl2pPr>
            <a:lvl3pPr marL="1543050" lvl="2" indent="-257175" algn="l">
              <a:lnSpc>
                <a:spcPct val="90000"/>
              </a:lnSpc>
              <a:spcBef>
                <a:spcPts val="563"/>
              </a:spcBef>
              <a:spcAft>
                <a:spcPts val="0"/>
              </a:spcAft>
              <a:buClr>
                <a:schemeClr val="dk1"/>
              </a:buClr>
              <a:buSzPts val="1800"/>
              <a:buNone/>
              <a:defRPr sz="2025" b="1"/>
            </a:lvl3pPr>
            <a:lvl4pPr marL="2057400" lvl="3" indent="-257175" algn="l">
              <a:lnSpc>
                <a:spcPct val="90000"/>
              </a:lnSpc>
              <a:spcBef>
                <a:spcPts val="563"/>
              </a:spcBef>
              <a:spcAft>
                <a:spcPts val="0"/>
              </a:spcAft>
              <a:buClr>
                <a:schemeClr val="dk1"/>
              </a:buClr>
              <a:buSzPts val="1600"/>
              <a:buNone/>
              <a:defRPr sz="1800" b="1"/>
            </a:lvl4pPr>
            <a:lvl5pPr marL="2571750" lvl="4" indent="-257175" algn="l">
              <a:lnSpc>
                <a:spcPct val="90000"/>
              </a:lnSpc>
              <a:spcBef>
                <a:spcPts val="563"/>
              </a:spcBef>
              <a:spcAft>
                <a:spcPts val="0"/>
              </a:spcAft>
              <a:buClr>
                <a:schemeClr val="dk1"/>
              </a:buClr>
              <a:buSzPts val="1600"/>
              <a:buNone/>
              <a:defRPr sz="1800" b="1"/>
            </a:lvl5pPr>
            <a:lvl6pPr marL="3086100" lvl="5" indent="-257175" algn="l">
              <a:lnSpc>
                <a:spcPct val="90000"/>
              </a:lnSpc>
              <a:spcBef>
                <a:spcPts val="563"/>
              </a:spcBef>
              <a:spcAft>
                <a:spcPts val="0"/>
              </a:spcAft>
              <a:buClr>
                <a:schemeClr val="dk1"/>
              </a:buClr>
              <a:buSzPts val="1600"/>
              <a:buNone/>
              <a:defRPr sz="1800" b="1"/>
            </a:lvl6pPr>
            <a:lvl7pPr marL="3600450" lvl="6" indent="-257175" algn="l">
              <a:lnSpc>
                <a:spcPct val="90000"/>
              </a:lnSpc>
              <a:spcBef>
                <a:spcPts val="563"/>
              </a:spcBef>
              <a:spcAft>
                <a:spcPts val="0"/>
              </a:spcAft>
              <a:buClr>
                <a:schemeClr val="dk1"/>
              </a:buClr>
              <a:buSzPts val="1600"/>
              <a:buNone/>
              <a:defRPr sz="1800" b="1"/>
            </a:lvl7pPr>
            <a:lvl8pPr marL="4114800" lvl="7" indent="-257175" algn="l">
              <a:lnSpc>
                <a:spcPct val="90000"/>
              </a:lnSpc>
              <a:spcBef>
                <a:spcPts val="563"/>
              </a:spcBef>
              <a:spcAft>
                <a:spcPts val="0"/>
              </a:spcAft>
              <a:buClr>
                <a:schemeClr val="dk1"/>
              </a:buClr>
              <a:buSzPts val="1600"/>
              <a:buNone/>
              <a:defRPr sz="1800" b="1"/>
            </a:lvl8pPr>
            <a:lvl9pPr marL="4629150" lvl="8" indent="-257175" algn="l">
              <a:lnSpc>
                <a:spcPct val="90000"/>
              </a:lnSpc>
              <a:spcBef>
                <a:spcPts val="563"/>
              </a:spcBef>
              <a:spcAft>
                <a:spcPts val="0"/>
              </a:spcAft>
              <a:buClr>
                <a:schemeClr val="dk1"/>
              </a:buClr>
              <a:buSzPts val="1600"/>
              <a:buNone/>
              <a:defRPr sz="1800" b="1"/>
            </a:lvl9pPr>
          </a:lstStyle>
          <a:p>
            <a:endParaRPr/>
          </a:p>
        </p:txBody>
      </p:sp>
      <p:sp>
        <p:nvSpPr>
          <p:cNvPr id="39" name="Google Shape;39;p7"/>
          <p:cNvSpPr txBox="1">
            <a:spLocks noGrp="1"/>
          </p:cNvSpPr>
          <p:nvPr>
            <p:ph type="body" idx="2"/>
          </p:nvPr>
        </p:nvSpPr>
        <p:spPr>
          <a:xfrm>
            <a:off x="944762" y="2839085"/>
            <a:ext cx="5802510" cy="4175866"/>
          </a:xfrm>
          <a:prstGeom prst="rect">
            <a:avLst/>
          </a:prstGeom>
          <a:noFill/>
          <a:ln>
            <a:noFill/>
          </a:ln>
        </p:spPr>
        <p:txBody>
          <a:bodyPr spcFirstLastPara="1" wrap="square" lIns="91425" tIns="45700" rIns="91425" bIns="45700" anchor="t" anchorCtr="0">
            <a:normAutofit/>
          </a:bodyPr>
          <a:lstStyle>
            <a:lvl1pPr marL="514350" lvl="0" indent="-385763" algn="l">
              <a:lnSpc>
                <a:spcPct val="90000"/>
              </a:lnSpc>
              <a:spcBef>
                <a:spcPts val="1125"/>
              </a:spcBef>
              <a:spcAft>
                <a:spcPts val="0"/>
              </a:spcAft>
              <a:buClr>
                <a:schemeClr val="dk1"/>
              </a:buClr>
              <a:buSzPts val="1800"/>
              <a:buChar char="•"/>
              <a:defRPr/>
            </a:lvl1pPr>
            <a:lvl2pPr marL="1028700" lvl="1" indent="-385763" algn="l">
              <a:lnSpc>
                <a:spcPct val="90000"/>
              </a:lnSpc>
              <a:spcBef>
                <a:spcPts val="563"/>
              </a:spcBef>
              <a:spcAft>
                <a:spcPts val="0"/>
              </a:spcAft>
              <a:buClr>
                <a:schemeClr val="dk1"/>
              </a:buClr>
              <a:buSzPts val="1800"/>
              <a:buChar char="•"/>
              <a:defRPr/>
            </a:lvl2pPr>
            <a:lvl3pPr marL="1543050" lvl="2" indent="-385763" algn="l">
              <a:lnSpc>
                <a:spcPct val="90000"/>
              </a:lnSpc>
              <a:spcBef>
                <a:spcPts val="563"/>
              </a:spcBef>
              <a:spcAft>
                <a:spcPts val="0"/>
              </a:spcAft>
              <a:buClr>
                <a:schemeClr val="dk1"/>
              </a:buClr>
              <a:buSzPts val="1800"/>
              <a:buChar char="•"/>
              <a:defRPr/>
            </a:lvl3pPr>
            <a:lvl4pPr marL="2057400" lvl="3" indent="-385763" algn="l">
              <a:lnSpc>
                <a:spcPct val="90000"/>
              </a:lnSpc>
              <a:spcBef>
                <a:spcPts val="563"/>
              </a:spcBef>
              <a:spcAft>
                <a:spcPts val="0"/>
              </a:spcAft>
              <a:buClr>
                <a:schemeClr val="dk1"/>
              </a:buClr>
              <a:buSzPts val="1800"/>
              <a:buChar char="•"/>
              <a:defRPr/>
            </a:lvl4pPr>
            <a:lvl5pPr marL="2571750" lvl="4" indent="-385763" algn="l">
              <a:lnSpc>
                <a:spcPct val="90000"/>
              </a:lnSpc>
              <a:spcBef>
                <a:spcPts val="563"/>
              </a:spcBef>
              <a:spcAft>
                <a:spcPts val="0"/>
              </a:spcAft>
              <a:buClr>
                <a:schemeClr val="dk1"/>
              </a:buClr>
              <a:buSzPts val="1800"/>
              <a:buChar char="•"/>
              <a:defRPr/>
            </a:lvl5pPr>
            <a:lvl6pPr marL="3086100" lvl="5" indent="-385763" algn="l">
              <a:lnSpc>
                <a:spcPct val="90000"/>
              </a:lnSpc>
              <a:spcBef>
                <a:spcPts val="563"/>
              </a:spcBef>
              <a:spcAft>
                <a:spcPts val="0"/>
              </a:spcAft>
              <a:buClr>
                <a:schemeClr val="dk1"/>
              </a:buClr>
              <a:buSzPts val="1800"/>
              <a:buChar char="•"/>
              <a:defRPr/>
            </a:lvl6pPr>
            <a:lvl7pPr marL="3600450" lvl="6" indent="-385763" algn="l">
              <a:lnSpc>
                <a:spcPct val="90000"/>
              </a:lnSpc>
              <a:spcBef>
                <a:spcPts val="563"/>
              </a:spcBef>
              <a:spcAft>
                <a:spcPts val="0"/>
              </a:spcAft>
              <a:buClr>
                <a:schemeClr val="dk1"/>
              </a:buClr>
              <a:buSzPts val="1800"/>
              <a:buChar char="•"/>
              <a:defRPr/>
            </a:lvl7pPr>
            <a:lvl8pPr marL="4114800" lvl="7" indent="-385763" algn="l">
              <a:lnSpc>
                <a:spcPct val="90000"/>
              </a:lnSpc>
              <a:spcBef>
                <a:spcPts val="563"/>
              </a:spcBef>
              <a:spcAft>
                <a:spcPts val="0"/>
              </a:spcAft>
              <a:buClr>
                <a:schemeClr val="dk1"/>
              </a:buClr>
              <a:buSzPts val="1800"/>
              <a:buChar char="•"/>
              <a:defRPr/>
            </a:lvl8pPr>
            <a:lvl9pPr marL="4629150" lvl="8" indent="-385763" algn="l">
              <a:lnSpc>
                <a:spcPct val="90000"/>
              </a:lnSpc>
              <a:spcBef>
                <a:spcPts val="563"/>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943725" y="1905318"/>
            <a:ext cx="5831087" cy="933767"/>
          </a:xfrm>
          <a:prstGeom prst="rect">
            <a:avLst/>
          </a:prstGeom>
          <a:noFill/>
          <a:ln>
            <a:noFill/>
          </a:ln>
        </p:spPr>
        <p:txBody>
          <a:bodyPr spcFirstLastPara="1" wrap="square" lIns="91425" tIns="45700" rIns="91425" bIns="45700" anchor="b" anchorCtr="0">
            <a:normAutofit/>
          </a:bodyPr>
          <a:lstStyle>
            <a:lvl1pPr marL="514350" lvl="0" indent="-257175" algn="l">
              <a:lnSpc>
                <a:spcPct val="90000"/>
              </a:lnSpc>
              <a:spcBef>
                <a:spcPts val="1125"/>
              </a:spcBef>
              <a:spcAft>
                <a:spcPts val="0"/>
              </a:spcAft>
              <a:buClr>
                <a:schemeClr val="dk1"/>
              </a:buClr>
              <a:buSzPts val="2400"/>
              <a:buNone/>
              <a:defRPr sz="2700" b="1"/>
            </a:lvl1pPr>
            <a:lvl2pPr marL="1028700" lvl="1" indent="-257175" algn="l">
              <a:lnSpc>
                <a:spcPct val="90000"/>
              </a:lnSpc>
              <a:spcBef>
                <a:spcPts val="563"/>
              </a:spcBef>
              <a:spcAft>
                <a:spcPts val="0"/>
              </a:spcAft>
              <a:buClr>
                <a:schemeClr val="dk1"/>
              </a:buClr>
              <a:buSzPts val="2000"/>
              <a:buNone/>
              <a:defRPr sz="2250" b="1"/>
            </a:lvl2pPr>
            <a:lvl3pPr marL="1543050" lvl="2" indent="-257175" algn="l">
              <a:lnSpc>
                <a:spcPct val="90000"/>
              </a:lnSpc>
              <a:spcBef>
                <a:spcPts val="563"/>
              </a:spcBef>
              <a:spcAft>
                <a:spcPts val="0"/>
              </a:spcAft>
              <a:buClr>
                <a:schemeClr val="dk1"/>
              </a:buClr>
              <a:buSzPts val="1800"/>
              <a:buNone/>
              <a:defRPr sz="2025" b="1"/>
            </a:lvl3pPr>
            <a:lvl4pPr marL="2057400" lvl="3" indent="-257175" algn="l">
              <a:lnSpc>
                <a:spcPct val="90000"/>
              </a:lnSpc>
              <a:spcBef>
                <a:spcPts val="563"/>
              </a:spcBef>
              <a:spcAft>
                <a:spcPts val="0"/>
              </a:spcAft>
              <a:buClr>
                <a:schemeClr val="dk1"/>
              </a:buClr>
              <a:buSzPts val="1600"/>
              <a:buNone/>
              <a:defRPr sz="1800" b="1"/>
            </a:lvl4pPr>
            <a:lvl5pPr marL="2571750" lvl="4" indent="-257175" algn="l">
              <a:lnSpc>
                <a:spcPct val="90000"/>
              </a:lnSpc>
              <a:spcBef>
                <a:spcPts val="563"/>
              </a:spcBef>
              <a:spcAft>
                <a:spcPts val="0"/>
              </a:spcAft>
              <a:buClr>
                <a:schemeClr val="dk1"/>
              </a:buClr>
              <a:buSzPts val="1600"/>
              <a:buNone/>
              <a:defRPr sz="1800" b="1"/>
            </a:lvl5pPr>
            <a:lvl6pPr marL="3086100" lvl="5" indent="-257175" algn="l">
              <a:lnSpc>
                <a:spcPct val="90000"/>
              </a:lnSpc>
              <a:spcBef>
                <a:spcPts val="563"/>
              </a:spcBef>
              <a:spcAft>
                <a:spcPts val="0"/>
              </a:spcAft>
              <a:buClr>
                <a:schemeClr val="dk1"/>
              </a:buClr>
              <a:buSzPts val="1600"/>
              <a:buNone/>
              <a:defRPr sz="1800" b="1"/>
            </a:lvl6pPr>
            <a:lvl7pPr marL="3600450" lvl="6" indent="-257175" algn="l">
              <a:lnSpc>
                <a:spcPct val="90000"/>
              </a:lnSpc>
              <a:spcBef>
                <a:spcPts val="563"/>
              </a:spcBef>
              <a:spcAft>
                <a:spcPts val="0"/>
              </a:spcAft>
              <a:buClr>
                <a:schemeClr val="dk1"/>
              </a:buClr>
              <a:buSzPts val="1600"/>
              <a:buNone/>
              <a:defRPr sz="1800" b="1"/>
            </a:lvl7pPr>
            <a:lvl8pPr marL="4114800" lvl="7" indent="-257175" algn="l">
              <a:lnSpc>
                <a:spcPct val="90000"/>
              </a:lnSpc>
              <a:spcBef>
                <a:spcPts val="563"/>
              </a:spcBef>
              <a:spcAft>
                <a:spcPts val="0"/>
              </a:spcAft>
              <a:buClr>
                <a:schemeClr val="dk1"/>
              </a:buClr>
              <a:buSzPts val="1600"/>
              <a:buNone/>
              <a:defRPr sz="1800" b="1"/>
            </a:lvl8pPr>
            <a:lvl9pPr marL="4629150" lvl="8" indent="-257175" algn="l">
              <a:lnSpc>
                <a:spcPct val="90000"/>
              </a:lnSpc>
              <a:spcBef>
                <a:spcPts val="563"/>
              </a:spcBef>
              <a:spcAft>
                <a:spcPts val="0"/>
              </a:spcAft>
              <a:buClr>
                <a:schemeClr val="dk1"/>
              </a:buClr>
              <a:buSzPts val="1600"/>
              <a:buNone/>
              <a:defRPr sz="1800" b="1"/>
            </a:lvl9pPr>
          </a:lstStyle>
          <a:p>
            <a:endParaRPr/>
          </a:p>
        </p:txBody>
      </p:sp>
      <p:sp>
        <p:nvSpPr>
          <p:cNvPr id="41" name="Google Shape;41;p7"/>
          <p:cNvSpPr txBox="1">
            <a:spLocks noGrp="1"/>
          </p:cNvSpPr>
          <p:nvPr>
            <p:ph type="body" idx="4"/>
          </p:nvPr>
        </p:nvSpPr>
        <p:spPr>
          <a:xfrm>
            <a:off x="6943725" y="2839085"/>
            <a:ext cx="5831087" cy="4175866"/>
          </a:xfrm>
          <a:prstGeom prst="rect">
            <a:avLst/>
          </a:prstGeom>
          <a:noFill/>
          <a:ln>
            <a:noFill/>
          </a:ln>
        </p:spPr>
        <p:txBody>
          <a:bodyPr spcFirstLastPara="1" wrap="square" lIns="91425" tIns="45700" rIns="91425" bIns="45700" anchor="t" anchorCtr="0">
            <a:normAutofit/>
          </a:bodyPr>
          <a:lstStyle>
            <a:lvl1pPr marL="514350" lvl="0" indent="-385763" algn="l">
              <a:lnSpc>
                <a:spcPct val="90000"/>
              </a:lnSpc>
              <a:spcBef>
                <a:spcPts val="1125"/>
              </a:spcBef>
              <a:spcAft>
                <a:spcPts val="0"/>
              </a:spcAft>
              <a:buClr>
                <a:schemeClr val="dk1"/>
              </a:buClr>
              <a:buSzPts val="1800"/>
              <a:buChar char="•"/>
              <a:defRPr/>
            </a:lvl1pPr>
            <a:lvl2pPr marL="1028700" lvl="1" indent="-385763" algn="l">
              <a:lnSpc>
                <a:spcPct val="90000"/>
              </a:lnSpc>
              <a:spcBef>
                <a:spcPts val="563"/>
              </a:spcBef>
              <a:spcAft>
                <a:spcPts val="0"/>
              </a:spcAft>
              <a:buClr>
                <a:schemeClr val="dk1"/>
              </a:buClr>
              <a:buSzPts val="1800"/>
              <a:buChar char="•"/>
              <a:defRPr/>
            </a:lvl2pPr>
            <a:lvl3pPr marL="1543050" lvl="2" indent="-385763" algn="l">
              <a:lnSpc>
                <a:spcPct val="90000"/>
              </a:lnSpc>
              <a:spcBef>
                <a:spcPts val="563"/>
              </a:spcBef>
              <a:spcAft>
                <a:spcPts val="0"/>
              </a:spcAft>
              <a:buClr>
                <a:schemeClr val="dk1"/>
              </a:buClr>
              <a:buSzPts val="1800"/>
              <a:buChar char="•"/>
              <a:defRPr/>
            </a:lvl3pPr>
            <a:lvl4pPr marL="2057400" lvl="3" indent="-385763" algn="l">
              <a:lnSpc>
                <a:spcPct val="90000"/>
              </a:lnSpc>
              <a:spcBef>
                <a:spcPts val="563"/>
              </a:spcBef>
              <a:spcAft>
                <a:spcPts val="0"/>
              </a:spcAft>
              <a:buClr>
                <a:schemeClr val="dk1"/>
              </a:buClr>
              <a:buSzPts val="1800"/>
              <a:buChar char="•"/>
              <a:defRPr/>
            </a:lvl4pPr>
            <a:lvl5pPr marL="2571750" lvl="4" indent="-385763" algn="l">
              <a:lnSpc>
                <a:spcPct val="90000"/>
              </a:lnSpc>
              <a:spcBef>
                <a:spcPts val="563"/>
              </a:spcBef>
              <a:spcAft>
                <a:spcPts val="0"/>
              </a:spcAft>
              <a:buClr>
                <a:schemeClr val="dk1"/>
              </a:buClr>
              <a:buSzPts val="1800"/>
              <a:buChar char="•"/>
              <a:defRPr/>
            </a:lvl5pPr>
            <a:lvl6pPr marL="3086100" lvl="5" indent="-385763" algn="l">
              <a:lnSpc>
                <a:spcPct val="90000"/>
              </a:lnSpc>
              <a:spcBef>
                <a:spcPts val="563"/>
              </a:spcBef>
              <a:spcAft>
                <a:spcPts val="0"/>
              </a:spcAft>
              <a:buClr>
                <a:schemeClr val="dk1"/>
              </a:buClr>
              <a:buSzPts val="1800"/>
              <a:buChar char="•"/>
              <a:defRPr/>
            </a:lvl6pPr>
            <a:lvl7pPr marL="3600450" lvl="6" indent="-385763" algn="l">
              <a:lnSpc>
                <a:spcPct val="90000"/>
              </a:lnSpc>
              <a:spcBef>
                <a:spcPts val="563"/>
              </a:spcBef>
              <a:spcAft>
                <a:spcPts val="0"/>
              </a:spcAft>
              <a:buClr>
                <a:schemeClr val="dk1"/>
              </a:buClr>
              <a:buSzPts val="1800"/>
              <a:buChar char="•"/>
              <a:defRPr/>
            </a:lvl7pPr>
            <a:lvl8pPr marL="4114800" lvl="7" indent="-385763" algn="l">
              <a:lnSpc>
                <a:spcPct val="90000"/>
              </a:lnSpc>
              <a:spcBef>
                <a:spcPts val="563"/>
              </a:spcBef>
              <a:spcAft>
                <a:spcPts val="0"/>
              </a:spcAft>
              <a:buClr>
                <a:schemeClr val="dk1"/>
              </a:buClr>
              <a:buSzPts val="1800"/>
              <a:buChar char="•"/>
              <a:defRPr/>
            </a:lvl8pPr>
            <a:lvl9pPr marL="4629150" lvl="8" indent="-385763" algn="l">
              <a:lnSpc>
                <a:spcPct val="90000"/>
              </a:lnSpc>
              <a:spcBef>
                <a:spcPts val="563"/>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942975" y="7203864"/>
            <a:ext cx="308610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543425" y="7203864"/>
            <a:ext cx="462915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9686925" y="7203864"/>
            <a:ext cx="308610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0107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942975" y="413809"/>
            <a:ext cx="11830050" cy="15023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942975" y="7203864"/>
            <a:ext cx="308610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543425" y="7203864"/>
            <a:ext cx="462915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9686925" y="7203864"/>
            <a:ext cx="308610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99952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942975" y="7203864"/>
            <a:ext cx="308610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543425" y="7203864"/>
            <a:ext cx="462915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9686925" y="7203864"/>
            <a:ext cx="308610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68038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944762" y="518160"/>
            <a:ext cx="4423767" cy="18135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831087" y="1119082"/>
            <a:ext cx="6943725" cy="5523442"/>
          </a:xfrm>
          <a:prstGeom prst="rect">
            <a:avLst/>
          </a:prstGeom>
          <a:noFill/>
          <a:ln>
            <a:noFill/>
          </a:ln>
        </p:spPr>
        <p:txBody>
          <a:bodyPr spcFirstLastPara="1" wrap="square" lIns="91425" tIns="45700" rIns="91425" bIns="45700" anchor="t" anchorCtr="0">
            <a:normAutofit/>
          </a:bodyPr>
          <a:lstStyle>
            <a:lvl1pPr marL="514350" lvl="0" indent="-485775" algn="l">
              <a:lnSpc>
                <a:spcPct val="90000"/>
              </a:lnSpc>
              <a:spcBef>
                <a:spcPts val="1125"/>
              </a:spcBef>
              <a:spcAft>
                <a:spcPts val="0"/>
              </a:spcAft>
              <a:buClr>
                <a:schemeClr val="dk1"/>
              </a:buClr>
              <a:buSzPts val="3200"/>
              <a:buChar char="•"/>
              <a:defRPr sz="3600"/>
            </a:lvl1pPr>
            <a:lvl2pPr marL="1028700" lvl="1" indent="-457200" algn="l">
              <a:lnSpc>
                <a:spcPct val="90000"/>
              </a:lnSpc>
              <a:spcBef>
                <a:spcPts val="563"/>
              </a:spcBef>
              <a:spcAft>
                <a:spcPts val="0"/>
              </a:spcAft>
              <a:buClr>
                <a:schemeClr val="dk1"/>
              </a:buClr>
              <a:buSzPts val="2800"/>
              <a:buChar char="•"/>
              <a:defRPr sz="3150"/>
            </a:lvl2pPr>
            <a:lvl3pPr marL="1543050" lvl="2" indent="-428625" algn="l">
              <a:lnSpc>
                <a:spcPct val="90000"/>
              </a:lnSpc>
              <a:spcBef>
                <a:spcPts val="563"/>
              </a:spcBef>
              <a:spcAft>
                <a:spcPts val="0"/>
              </a:spcAft>
              <a:buClr>
                <a:schemeClr val="dk1"/>
              </a:buClr>
              <a:buSzPts val="2400"/>
              <a:buChar char="•"/>
              <a:defRPr sz="2700"/>
            </a:lvl3pPr>
            <a:lvl4pPr marL="2057400" lvl="3" indent="-400050" algn="l">
              <a:lnSpc>
                <a:spcPct val="90000"/>
              </a:lnSpc>
              <a:spcBef>
                <a:spcPts val="563"/>
              </a:spcBef>
              <a:spcAft>
                <a:spcPts val="0"/>
              </a:spcAft>
              <a:buClr>
                <a:schemeClr val="dk1"/>
              </a:buClr>
              <a:buSzPts val="2000"/>
              <a:buChar char="•"/>
              <a:defRPr sz="2250"/>
            </a:lvl4pPr>
            <a:lvl5pPr marL="2571750" lvl="4" indent="-400050" algn="l">
              <a:lnSpc>
                <a:spcPct val="90000"/>
              </a:lnSpc>
              <a:spcBef>
                <a:spcPts val="563"/>
              </a:spcBef>
              <a:spcAft>
                <a:spcPts val="0"/>
              </a:spcAft>
              <a:buClr>
                <a:schemeClr val="dk1"/>
              </a:buClr>
              <a:buSzPts val="2000"/>
              <a:buChar char="•"/>
              <a:defRPr sz="2250"/>
            </a:lvl5pPr>
            <a:lvl6pPr marL="3086100" lvl="5" indent="-400050" algn="l">
              <a:lnSpc>
                <a:spcPct val="90000"/>
              </a:lnSpc>
              <a:spcBef>
                <a:spcPts val="563"/>
              </a:spcBef>
              <a:spcAft>
                <a:spcPts val="0"/>
              </a:spcAft>
              <a:buClr>
                <a:schemeClr val="dk1"/>
              </a:buClr>
              <a:buSzPts val="2000"/>
              <a:buChar char="•"/>
              <a:defRPr sz="2250"/>
            </a:lvl6pPr>
            <a:lvl7pPr marL="3600450" lvl="6" indent="-400050" algn="l">
              <a:lnSpc>
                <a:spcPct val="90000"/>
              </a:lnSpc>
              <a:spcBef>
                <a:spcPts val="563"/>
              </a:spcBef>
              <a:spcAft>
                <a:spcPts val="0"/>
              </a:spcAft>
              <a:buClr>
                <a:schemeClr val="dk1"/>
              </a:buClr>
              <a:buSzPts val="2000"/>
              <a:buChar char="•"/>
              <a:defRPr sz="2250"/>
            </a:lvl7pPr>
            <a:lvl8pPr marL="4114800" lvl="7" indent="-400050" algn="l">
              <a:lnSpc>
                <a:spcPct val="90000"/>
              </a:lnSpc>
              <a:spcBef>
                <a:spcPts val="563"/>
              </a:spcBef>
              <a:spcAft>
                <a:spcPts val="0"/>
              </a:spcAft>
              <a:buClr>
                <a:schemeClr val="dk1"/>
              </a:buClr>
              <a:buSzPts val="2000"/>
              <a:buChar char="•"/>
              <a:defRPr sz="2250"/>
            </a:lvl8pPr>
            <a:lvl9pPr marL="4629150" lvl="8" indent="-400050" algn="l">
              <a:lnSpc>
                <a:spcPct val="90000"/>
              </a:lnSpc>
              <a:spcBef>
                <a:spcPts val="563"/>
              </a:spcBef>
              <a:spcAft>
                <a:spcPts val="0"/>
              </a:spcAft>
              <a:buClr>
                <a:schemeClr val="dk1"/>
              </a:buClr>
              <a:buSzPts val="2000"/>
              <a:buChar char="•"/>
              <a:defRPr sz="2250"/>
            </a:lvl9pPr>
          </a:lstStyle>
          <a:p>
            <a:endParaRPr/>
          </a:p>
        </p:txBody>
      </p:sp>
      <p:sp>
        <p:nvSpPr>
          <p:cNvPr id="57" name="Google Shape;57;p10"/>
          <p:cNvSpPr txBox="1">
            <a:spLocks noGrp="1"/>
          </p:cNvSpPr>
          <p:nvPr>
            <p:ph type="body" idx="2"/>
          </p:nvPr>
        </p:nvSpPr>
        <p:spPr>
          <a:xfrm>
            <a:off x="944762" y="2331720"/>
            <a:ext cx="4423767" cy="4319800"/>
          </a:xfrm>
          <a:prstGeom prst="rect">
            <a:avLst/>
          </a:prstGeom>
          <a:noFill/>
          <a:ln>
            <a:noFill/>
          </a:ln>
        </p:spPr>
        <p:txBody>
          <a:bodyPr spcFirstLastPara="1" wrap="square" lIns="91425" tIns="45700" rIns="91425" bIns="45700" anchor="t" anchorCtr="0">
            <a:normAutofit/>
          </a:bodyPr>
          <a:lstStyle>
            <a:lvl1pPr marL="514350" lvl="0" indent="-257175" algn="l">
              <a:lnSpc>
                <a:spcPct val="90000"/>
              </a:lnSpc>
              <a:spcBef>
                <a:spcPts val="1125"/>
              </a:spcBef>
              <a:spcAft>
                <a:spcPts val="0"/>
              </a:spcAft>
              <a:buClr>
                <a:schemeClr val="dk1"/>
              </a:buClr>
              <a:buSzPts val="1600"/>
              <a:buNone/>
              <a:defRPr sz="1800"/>
            </a:lvl1pPr>
            <a:lvl2pPr marL="1028700" lvl="1" indent="-257175" algn="l">
              <a:lnSpc>
                <a:spcPct val="90000"/>
              </a:lnSpc>
              <a:spcBef>
                <a:spcPts val="563"/>
              </a:spcBef>
              <a:spcAft>
                <a:spcPts val="0"/>
              </a:spcAft>
              <a:buClr>
                <a:schemeClr val="dk1"/>
              </a:buClr>
              <a:buSzPts val="1400"/>
              <a:buNone/>
              <a:defRPr sz="1575"/>
            </a:lvl2pPr>
            <a:lvl3pPr marL="1543050" lvl="2" indent="-257175" algn="l">
              <a:lnSpc>
                <a:spcPct val="90000"/>
              </a:lnSpc>
              <a:spcBef>
                <a:spcPts val="563"/>
              </a:spcBef>
              <a:spcAft>
                <a:spcPts val="0"/>
              </a:spcAft>
              <a:buClr>
                <a:schemeClr val="dk1"/>
              </a:buClr>
              <a:buSzPts val="1200"/>
              <a:buNone/>
              <a:defRPr sz="1350"/>
            </a:lvl3pPr>
            <a:lvl4pPr marL="2057400" lvl="3" indent="-257175" algn="l">
              <a:lnSpc>
                <a:spcPct val="90000"/>
              </a:lnSpc>
              <a:spcBef>
                <a:spcPts val="563"/>
              </a:spcBef>
              <a:spcAft>
                <a:spcPts val="0"/>
              </a:spcAft>
              <a:buClr>
                <a:schemeClr val="dk1"/>
              </a:buClr>
              <a:buSzPts val="1000"/>
              <a:buNone/>
              <a:defRPr sz="1125"/>
            </a:lvl4pPr>
            <a:lvl5pPr marL="2571750" lvl="4" indent="-257175" algn="l">
              <a:lnSpc>
                <a:spcPct val="90000"/>
              </a:lnSpc>
              <a:spcBef>
                <a:spcPts val="563"/>
              </a:spcBef>
              <a:spcAft>
                <a:spcPts val="0"/>
              </a:spcAft>
              <a:buClr>
                <a:schemeClr val="dk1"/>
              </a:buClr>
              <a:buSzPts val="1000"/>
              <a:buNone/>
              <a:defRPr sz="1125"/>
            </a:lvl5pPr>
            <a:lvl6pPr marL="3086100" lvl="5" indent="-257175" algn="l">
              <a:lnSpc>
                <a:spcPct val="90000"/>
              </a:lnSpc>
              <a:spcBef>
                <a:spcPts val="563"/>
              </a:spcBef>
              <a:spcAft>
                <a:spcPts val="0"/>
              </a:spcAft>
              <a:buClr>
                <a:schemeClr val="dk1"/>
              </a:buClr>
              <a:buSzPts val="1000"/>
              <a:buNone/>
              <a:defRPr sz="1125"/>
            </a:lvl6pPr>
            <a:lvl7pPr marL="3600450" lvl="6" indent="-257175" algn="l">
              <a:lnSpc>
                <a:spcPct val="90000"/>
              </a:lnSpc>
              <a:spcBef>
                <a:spcPts val="563"/>
              </a:spcBef>
              <a:spcAft>
                <a:spcPts val="0"/>
              </a:spcAft>
              <a:buClr>
                <a:schemeClr val="dk1"/>
              </a:buClr>
              <a:buSzPts val="1000"/>
              <a:buNone/>
              <a:defRPr sz="1125"/>
            </a:lvl7pPr>
            <a:lvl8pPr marL="4114800" lvl="7" indent="-257175" algn="l">
              <a:lnSpc>
                <a:spcPct val="90000"/>
              </a:lnSpc>
              <a:spcBef>
                <a:spcPts val="563"/>
              </a:spcBef>
              <a:spcAft>
                <a:spcPts val="0"/>
              </a:spcAft>
              <a:buClr>
                <a:schemeClr val="dk1"/>
              </a:buClr>
              <a:buSzPts val="1000"/>
              <a:buNone/>
              <a:defRPr sz="1125"/>
            </a:lvl8pPr>
            <a:lvl9pPr marL="4629150" lvl="8" indent="-257175" algn="l">
              <a:lnSpc>
                <a:spcPct val="90000"/>
              </a:lnSpc>
              <a:spcBef>
                <a:spcPts val="563"/>
              </a:spcBef>
              <a:spcAft>
                <a:spcPts val="0"/>
              </a:spcAft>
              <a:buClr>
                <a:schemeClr val="dk1"/>
              </a:buClr>
              <a:buSzPts val="1000"/>
              <a:buNone/>
              <a:defRPr sz="1125"/>
            </a:lvl9pPr>
          </a:lstStyle>
          <a:p>
            <a:endParaRPr/>
          </a:p>
        </p:txBody>
      </p:sp>
      <p:sp>
        <p:nvSpPr>
          <p:cNvPr id="58" name="Google Shape;58;p10"/>
          <p:cNvSpPr txBox="1">
            <a:spLocks noGrp="1"/>
          </p:cNvSpPr>
          <p:nvPr>
            <p:ph type="dt" idx="10"/>
          </p:nvPr>
        </p:nvSpPr>
        <p:spPr>
          <a:xfrm>
            <a:off x="942975" y="7203864"/>
            <a:ext cx="308610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543425" y="7203864"/>
            <a:ext cx="462915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9686925" y="7203864"/>
            <a:ext cx="308610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686615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944762" y="518160"/>
            <a:ext cx="4423767" cy="18135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5831087" y="1119082"/>
            <a:ext cx="6943725" cy="5523442"/>
          </a:xfrm>
          <a:prstGeom prst="rect">
            <a:avLst/>
          </a:prstGeom>
          <a:noFill/>
          <a:ln>
            <a:noFill/>
          </a:ln>
        </p:spPr>
      </p:sp>
      <p:sp>
        <p:nvSpPr>
          <p:cNvPr id="64" name="Google Shape;64;p11"/>
          <p:cNvSpPr txBox="1">
            <a:spLocks noGrp="1"/>
          </p:cNvSpPr>
          <p:nvPr>
            <p:ph type="body" idx="1"/>
          </p:nvPr>
        </p:nvSpPr>
        <p:spPr>
          <a:xfrm>
            <a:off x="944762" y="2331720"/>
            <a:ext cx="4423767" cy="4319800"/>
          </a:xfrm>
          <a:prstGeom prst="rect">
            <a:avLst/>
          </a:prstGeom>
          <a:noFill/>
          <a:ln>
            <a:noFill/>
          </a:ln>
        </p:spPr>
        <p:txBody>
          <a:bodyPr spcFirstLastPara="1" wrap="square" lIns="91425" tIns="45700" rIns="91425" bIns="45700" anchor="t" anchorCtr="0">
            <a:normAutofit/>
          </a:bodyPr>
          <a:lstStyle>
            <a:lvl1pPr marL="514350" lvl="0" indent="-257175" algn="l">
              <a:lnSpc>
                <a:spcPct val="90000"/>
              </a:lnSpc>
              <a:spcBef>
                <a:spcPts val="1125"/>
              </a:spcBef>
              <a:spcAft>
                <a:spcPts val="0"/>
              </a:spcAft>
              <a:buClr>
                <a:schemeClr val="dk1"/>
              </a:buClr>
              <a:buSzPts val="1600"/>
              <a:buNone/>
              <a:defRPr sz="1800"/>
            </a:lvl1pPr>
            <a:lvl2pPr marL="1028700" lvl="1" indent="-257175" algn="l">
              <a:lnSpc>
                <a:spcPct val="90000"/>
              </a:lnSpc>
              <a:spcBef>
                <a:spcPts val="563"/>
              </a:spcBef>
              <a:spcAft>
                <a:spcPts val="0"/>
              </a:spcAft>
              <a:buClr>
                <a:schemeClr val="dk1"/>
              </a:buClr>
              <a:buSzPts val="1400"/>
              <a:buNone/>
              <a:defRPr sz="1575"/>
            </a:lvl2pPr>
            <a:lvl3pPr marL="1543050" lvl="2" indent="-257175" algn="l">
              <a:lnSpc>
                <a:spcPct val="90000"/>
              </a:lnSpc>
              <a:spcBef>
                <a:spcPts val="563"/>
              </a:spcBef>
              <a:spcAft>
                <a:spcPts val="0"/>
              </a:spcAft>
              <a:buClr>
                <a:schemeClr val="dk1"/>
              </a:buClr>
              <a:buSzPts val="1200"/>
              <a:buNone/>
              <a:defRPr sz="1350"/>
            </a:lvl3pPr>
            <a:lvl4pPr marL="2057400" lvl="3" indent="-257175" algn="l">
              <a:lnSpc>
                <a:spcPct val="90000"/>
              </a:lnSpc>
              <a:spcBef>
                <a:spcPts val="563"/>
              </a:spcBef>
              <a:spcAft>
                <a:spcPts val="0"/>
              </a:spcAft>
              <a:buClr>
                <a:schemeClr val="dk1"/>
              </a:buClr>
              <a:buSzPts val="1000"/>
              <a:buNone/>
              <a:defRPr sz="1125"/>
            </a:lvl4pPr>
            <a:lvl5pPr marL="2571750" lvl="4" indent="-257175" algn="l">
              <a:lnSpc>
                <a:spcPct val="90000"/>
              </a:lnSpc>
              <a:spcBef>
                <a:spcPts val="563"/>
              </a:spcBef>
              <a:spcAft>
                <a:spcPts val="0"/>
              </a:spcAft>
              <a:buClr>
                <a:schemeClr val="dk1"/>
              </a:buClr>
              <a:buSzPts val="1000"/>
              <a:buNone/>
              <a:defRPr sz="1125"/>
            </a:lvl5pPr>
            <a:lvl6pPr marL="3086100" lvl="5" indent="-257175" algn="l">
              <a:lnSpc>
                <a:spcPct val="90000"/>
              </a:lnSpc>
              <a:spcBef>
                <a:spcPts val="563"/>
              </a:spcBef>
              <a:spcAft>
                <a:spcPts val="0"/>
              </a:spcAft>
              <a:buClr>
                <a:schemeClr val="dk1"/>
              </a:buClr>
              <a:buSzPts val="1000"/>
              <a:buNone/>
              <a:defRPr sz="1125"/>
            </a:lvl6pPr>
            <a:lvl7pPr marL="3600450" lvl="6" indent="-257175" algn="l">
              <a:lnSpc>
                <a:spcPct val="90000"/>
              </a:lnSpc>
              <a:spcBef>
                <a:spcPts val="563"/>
              </a:spcBef>
              <a:spcAft>
                <a:spcPts val="0"/>
              </a:spcAft>
              <a:buClr>
                <a:schemeClr val="dk1"/>
              </a:buClr>
              <a:buSzPts val="1000"/>
              <a:buNone/>
              <a:defRPr sz="1125"/>
            </a:lvl7pPr>
            <a:lvl8pPr marL="4114800" lvl="7" indent="-257175" algn="l">
              <a:lnSpc>
                <a:spcPct val="90000"/>
              </a:lnSpc>
              <a:spcBef>
                <a:spcPts val="563"/>
              </a:spcBef>
              <a:spcAft>
                <a:spcPts val="0"/>
              </a:spcAft>
              <a:buClr>
                <a:schemeClr val="dk1"/>
              </a:buClr>
              <a:buSzPts val="1000"/>
              <a:buNone/>
              <a:defRPr sz="1125"/>
            </a:lvl8pPr>
            <a:lvl9pPr marL="4629150" lvl="8" indent="-257175" algn="l">
              <a:lnSpc>
                <a:spcPct val="90000"/>
              </a:lnSpc>
              <a:spcBef>
                <a:spcPts val="563"/>
              </a:spcBef>
              <a:spcAft>
                <a:spcPts val="0"/>
              </a:spcAft>
              <a:buClr>
                <a:schemeClr val="dk1"/>
              </a:buClr>
              <a:buSzPts val="1000"/>
              <a:buNone/>
              <a:defRPr sz="1125"/>
            </a:lvl9pPr>
          </a:lstStyle>
          <a:p>
            <a:endParaRPr/>
          </a:p>
        </p:txBody>
      </p:sp>
      <p:sp>
        <p:nvSpPr>
          <p:cNvPr id="65" name="Google Shape;65;p11"/>
          <p:cNvSpPr txBox="1">
            <a:spLocks noGrp="1"/>
          </p:cNvSpPr>
          <p:nvPr>
            <p:ph type="dt" idx="10"/>
          </p:nvPr>
        </p:nvSpPr>
        <p:spPr>
          <a:xfrm>
            <a:off x="942975" y="7203864"/>
            <a:ext cx="308610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543425" y="7203864"/>
            <a:ext cx="462915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9686925" y="7203864"/>
            <a:ext cx="308610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00862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942975" y="413809"/>
            <a:ext cx="11830050" cy="15023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4392242" y="-1380225"/>
            <a:ext cx="4931516" cy="11830050"/>
          </a:xfrm>
          <a:prstGeom prst="rect">
            <a:avLst/>
          </a:prstGeom>
          <a:noFill/>
          <a:ln>
            <a:noFill/>
          </a:ln>
        </p:spPr>
        <p:txBody>
          <a:bodyPr spcFirstLastPara="1" wrap="square" lIns="91425" tIns="45700" rIns="91425" bIns="45700" anchor="t" anchorCtr="0">
            <a:normAutofit/>
          </a:bodyPr>
          <a:lstStyle>
            <a:lvl1pPr marL="514350" lvl="0" indent="-385763" algn="l">
              <a:lnSpc>
                <a:spcPct val="90000"/>
              </a:lnSpc>
              <a:spcBef>
                <a:spcPts val="1125"/>
              </a:spcBef>
              <a:spcAft>
                <a:spcPts val="0"/>
              </a:spcAft>
              <a:buClr>
                <a:schemeClr val="dk1"/>
              </a:buClr>
              <a:buSzPts val="1800"/>
              <a:buChar char="•"/>
              <a:defRPr/>
            </a:lvl1pPr>
            <a:lvl2pPr marL="1028700" lvl="1" indent="-385763" algn="l">
              <a:lnSpc>
                <a:spcPct val="90000"/>
              </a:lnSpc>
              <a:spcBef>
                <a:spcPts val="563"/>
              </a:spcBef>
              <a:spcAft>
                <a:spcPts val="0"/>
              </a:spcAft>
              <a:buClr>
                <a:schemeClr val="dk1"/>
              </a:buClr>
              <a:buSzPts val="1800"/>
              <a:buChar char="•"/>
              <a:defRPr/>
            </a:lvl2pPr>
            <a:lvl3pPr marL="1543050" lvl="2" indent="-385763" algn="l">
              <a:lnSpc>
                <a:spcPct val="90000"/>
              </a:lnSpc>
              <a:spcBef>
                <a:spcPts val="563"/>
              </a:spcBef>
              <a:spcAft>
                <a:spcPts val="0"/>
              </a:spcAft>
              <a:buClr>
                <a:schemeClr val="dk1"/>
              </a:buClr>
              <a:buSzPts val="1800"/>
              <a:buChar char="•"/>
              <a:defRPr/>
            </a:lvl3pPr>
            <a:lvl4pPr marL="2057400" lvl="3" indent="-385763" algn="l">
              <a:lnSpc>
                <a:spcPct val="90000"/>
              </a:lnSpc>
              <a:spcBef>
                <a:spcPts val="563"/>
              </a:spcBef>
              <a:spcAft>
                <a:spcPts val="0"/>
              </a:spcAft>
              <a:buClr>
                <a:schemeClr val="dk1"/>
              </a:buClr>
              <a:buSzPts val="1800"/>
              <a:buChar char="•"/>
              <a:defRPr/>
            </a:lvl4pPr>
            <a:lvl5pPr marL="2571750" lvl="4" indent="-385763" algn="l">
              <a:lnSpc>
                <a:spcPct val="90000"/>
              </a:lnSpc>
              <a:spcBef>
                <a:spcPts val="563"/>
              </a:spcBef>
              <a:spcAft>
                <a:spcPts val="0"/>
              </a:spcAft>
              <a:buClr>
                <a:schemeClr val="dk1"/>
              </a:buClr>
              <a:buSzPts val="1800"/>
              <a:buChar char="•"/>
              <a:defRPr/>
            </a:lvl5pPr>
            <a:lvl6pPr marL="3086100" lvl="5" indent="-385763" algn="l">
              <a:lnSpc>
                <a:spcPct val="90000"/>
              </a:lnSpc>
              <a:spcBef>
                <a:spcPts val="563"/>
              </a:spcBef>
              <a:spcAft>
                <a:spcPts val="0"/>
              </a:spcAft>
              <a:buClr>
                <a:schemeClr val="dk1"/>
              </a:buClr>
              <a:buSzPts val="1800"/>
              <a:buChar char="•"/>
              <a:defRPr/>
            </a:lvl6pPr>
            <a:lvl7pPr marL="3600450" lvl="6" indent="-385763" algn="l">
              <a:lnSpc>
                <a:spcPct val="90000"/>
              </a:lnSpc>
              <a:spcBef>
                <a:spcPts val="563"/>
              </a:spcBef>
              <a:spcAft>
                <a:spcPts val="0"/>
              </a:spcAft>
              <a:buClr>
                <a:schemeClr val="dk1"/>
              </a:buClr>
              <a:buSzPts val="1800"/>
              <a:buChar char="•"/>
              <a:defRPr/>
            </a:lvl7pPr>
            <a:lvl8pPr marL="4114800" lvl="7" indent="-385763" algn="l">
              <a:lnSpc>
                <a:spcPct val="90000"/>
              </a:lnSpc>
              <a:spcBef>
                <a:spcPts val="563"/>
              </a:spcBef>
              <a:spcAft>
                <a:spcPts val="0"/>
              </a:spcAft>
              <a:buClr>
                <a:schemeClr val="dk1"/>
              </a:buClr>
              <a:buSzPts val="1800"/>
              <a:buChar char="•"/>
              <a:defRPr/>
            </a:lvl8pPr>
            <a:lvl9pPr marL="4629150" lvl="8" indent="-385763" algn="l">
              <a:lnSpc>
                <a:spcPct val="90000"/>
              </a:lnSpc>
              <a:spcBef>
                <a:spcPts val="563"/>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942975" y="7203864"/>
            <a:ext cx="308610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543425" y="7203864"/>
            <a:ext cx="462915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9686925" y="7203864"/>
            <a:ext cx="308610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451232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8000894" y="2228427"/>
            <a:ext cx="6586750" cy="295751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2000144" y="-643361"/>
            <a:ext cx="6586750" cy="8701088"/>
          </a:xfrm>
          <a:prstGeom prst="rect">
            <a:avLst/>
          </a:prstGeom>
          <a:noFill/>
          <a:ln>
            <a:noFill/>
          </a:ln>
        </p:spPr>
        <p:txBody>
          <a:bodyPr spcFirstLastPara="1" wrap="square" lIns="91425" tIns="45700" rIns="91425" bIns="45700" anchor="t" anchorCtr="0">
            <a:normAutofit/>
          </a:bodyPr>
          <a:lstStyle>
            <a:lvl1pPr marL="514350" lvl="0" indent="-385763" algn="l">
              <a:lnSpc>
                <a:spcPct val="90000"/>
              </a:lnSpc>
              <a:spcBef>
                <a:spcPts val="1125"/>
              </a:spcBef>
              <a:spcAft>
                <a:spcPts val="0"/>
              </a:spcAft>
              <a:buClr>
                <a:schemeClr val="dk1"/>
              </a:buClr>
              <a:buSzPts val="1800"/>
              <a:buChar char="•"/>
              <a:defRPr/>
            </a:lvl1pPr>
            <a:lvl2pPr marL="1028700" lvl="1" indent="-385763" algn="l">
              <a:lnSpc>
                <a:spcPct val="90000"/>
              </a:lnSpc>
              <a:spcBef>
                <a:spcPts val="563"/>
              </a:spcBef>
              <a:spcAft>
                <a:spcPts val="0"/>
              </a:spcAft>
              <a:buClr>
                <a:schemeClr val="dk1"/>
              </a:buClr>
              <a:buSzPts val="1800"/>
              <a:buChar char="•"/>
              <a:defRPr/>
            </a:lvl2pPr>
            <a:lvl3pPr marL="1543050" lvl="2" indent="-385763" algn="l">
              <a:lnSpc>
                <a:spcPct val="90000"/>
              </a:lnSpc>
              <a:spcBef>
                <a:spcPts val="563"/>
              </a:spcBef>
              <a:spcAft>
                <a:spcPts val="0"/>
              </a:spcAft>
              <a:buClr>
                <a:schemeClr val="dk1"/>
              </a:buClr>
              <a:buSzPts val="1800"/>
              <a:buChar char="•"/>
              <a:defRPr/>
            </a:lvl3pPr>
            <a:lvl4pPr marL="2057400" lvl="3" indent="-385763" algn="l">
              <a:lnSpc>
                <a:spcPct val="90000"/>
              </a:lnSpc>
              <a:spcBef>
                <a:spcPts val="563"/>
              </a:spcBef>
              <a:spcAft>
                <a:spcPts val="0"/>
              </a:spcAft>
              <a:buClr>
                <a:schemeClr val="dk1"/>
              </a:buClr>
              <a:buSzPts val="1800"/>
              <a:buChar char="•"/>
              <a:defRPr/>
            </a:lvl4pPr>
            <a:lvl5pPr marL="2571750" lvl="4" indent="-385763" algn="l">
              <a:lnSpc>
                <a:spcPct val="90000"/>
              </a:lnSpc>
              <a:spcBef>
                <a:spcPts val="563"/>
              </a:spcBef>
              <a:spcAft>
                <a:spcPts val="0"/>
              </a:spcAft>
              <a:buClr>
                <a:schemeClr val="dk1"/>
              </a:buClr>
              <a:buSzPts val="1800"/>
              <a:buChar char="•"/>
              <a:defRPr/>
            </a:lvl5pPr>
            <a:lvl6pPr marL="3086100" lvl="5" indent="-385763" algn="l">
              <a:lnSpc>
                <a:spcPct val="90000"/>
              </a:lnSpc>
              <a:spcBef>
                <a:spcPts val="563"/>
              </a:spcBef>
              <a:spcAft>
                <a:spcPts val="0"/>
              </a:spcAft>
              <a:buClr>
                <a:schemeClr val="dk1"/>
              </a:buClr>
              <a:buSzPts val="1800"/>
              <a:buChar char="•"/>
              <a:defRPr/>
            </a:lvl6pPr>
            <a:lvl7pPr marL="3600450" lvl="6" indent="-385763" algn="l">
              <a:lnSpc>
                <a:spcPct val="90000"/>
              </a:lnSpc>
              <a:spcBef>
                <a:spcPts val="563"/>
              </a:spcBef>
              <a:spcAft>
                <a:spcPts val="0"/>
              </a:spcAft>
              <a:buClr>
                <a:schemeClr val="dk1"/>
              </a:buClr>
              <a:buSzPts val="1800"/>
              <a:buChar char="•"/>
              <a:defRPr/>
            </a:lvl7pPr>
            <a:lvl8pPr marL="4114800" lvl="7" indent="-385763" algn="l">
              <a:lnSpc>
                <a:spcPct val="90000"/>
              </a:lnSpc>
              <a:spcBef>
                <a:spcPts val="563"/>
              </a:spcBef>
              <a:spcAft>
                <a:spcPts val="0"/>
              </a:spcAft>
              <a:buClr>
                <a:schemeClr val="dk1"/>
              </a:buClr>
              <a:buSzPts val="1800"/>
              <a:buChar char="•"/>
              <a:defRPr/>
            </a:lvl8pPr>
            <a:lvl9pPr marL="4629150" lvl="8" indent="-385763" algn="l">
              <a:lnSpc>
                <a:spcPct val="90000"/>
              </a:lnSpc>
              <a:spcBef>
                <a:spcPts val="563"/>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942975" y="7203864"/>
            <a:ext cx="308610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543425" y="7203864"/>
            <a:ext cx="462915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9686925" y="7203864"/>
            <a:ext cx="308610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63609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67550" y="672482"/>
            <a:ext cx="12780900" cy="865500"/>
          </a:xfrm>
          <a:prstGeom prst="rect">
            <a:avLst/>
          </a:prstGeom>
        </p:spPr>
        <p:txBody>
          <a:bodyPr spcFirstLastPara="1" wrap="square" lIns="137475" tIns="137475" rIns="137475" bIns="137475" anchor="t" anchorCtr="0">
            <a:normAutofit/>
          </a:bodyPr>
          <a:lstStyle>
            <a:lvl1pPr lvl="0">
              <a:spcBef>
                <a:spcPts val="0"/>
              </a:spcBef>
              <a:spcAft>
                <a:spcPts val="0"/>
              </a:spcAft>
              <a:buSzPts val="4210"/>
              <a:buNone/>
              <a:defRPr sz="4210"/>
            </a:lvl1pPr>
            <a:lvl2pPr lvl="1">
              <a:spcBef>
                <a:spcPts val="0"/>
              </a:spcBef>
              <a:spcAft>
                <a:spcPts val="0"/>
              </a:spcAft>
              <a:buSzPts val="4210"/>
              <a:buNone/>
              <a:defRPr sz="4210"/>
            </a:lvl2pPr>
            <a:lvl3pPr lvl="2">
              <a:spcBef>
                <a:spcPts val="0"/>
              </a:spcBef>
              <a:spcAft>
                <a:spcPts val="0"/>
              </a:spcAft>
              <a:buSzPts val="4210"/>
              <a:buNone/>
              <a:defRPr sz="4210"/>
            </a:lvl3pPr>
            <a:lvl4pPr lvl="3">
              <a:spcBef>
                <a:spcPts val="0"/>
              </a:spcBef>
              <a:spcAft>
                <a:spcPts val="0"/>
              </a:spcAft>
              <a:buSzPts val="4210"/>
              <a:buNone/>
              <a:defRPr sz="4210"/>
            </a:lvl4pPr>
            <a:lvl5pPr lvl="4">
              <a:spcBef>
                <a:spcPts val="0"/>
              </a:spcBef>
              <a:spcAft>
                <a:spcPts val="0"/>
              </a:spcAft>
              <a:buSzPts val="4210"/>
              <a:buNone/>
              <a:defRPr sz="4210"/>
            </a:lvl5pPr>
            <a:lvl6pPr lvl="5">
              <a:spcBef>
                <a:spcPts val="0"/>
              </a:spcBef>
              <a:spcAft>
                <a:spcPts val="0"/>
              </a:spcAft>
              <a:buSzPts val="4210"/>
              <a:buNone/>
              <a:defRPr sz="4210"/>
            </a:lvl6pPr>
            <a:lvl7pPr lvl="6">
              <a:spcBef>
                <a:spcPts val="0"/>
              </a:spcBef>
              <a:spcAft>
                <a:spcPts val="0"/>
              </a:spcAft>
              <a:buSzPts val="4210"/>
              <a:buNone/>
              <a:defRPr sz="4210"/>
            </a:lvl7pPr>
            <a:lvl8pPr lvl="7">
              <a:spcBef>
                <a:spcPts val="0"/>
              </a:spcBef>
              <a:spcAft>
                <a:spcPts val="0"/>
              </a:spcAft>
              <a:buSzPts val="4210"/>
              <a:buNone/>
              <a:defRPr sz="4210"/>
            </a:lvl8pPr>
            <a:lvl9pPr lvl="8">
              <a:spcBef>
                <a:spcPts val="0"/>
              </a:spcBef>
              <a:spcAft>
                <a:spcPts val="0"/>
              </a:spcAft>
              <a:buSzPts val="4210"/>
              <a:buNone/>
              <a:defRPr sz="4210"/>
            </a:lvl9pPr>
          </a:lstStyle>
          <a:p>
            <a:endParaRPr/>
          </a:p>
        </p:txBody>
      </p:sp>
      <p:sp>
        <p:nvSpPr>
          <p:cNvPr id="18" name="Google Shape;18;p4"/>
          <p:cNvSpPr txBox="1">
            <a:spLocks noGrp="1"/>
          </p:cNvSpPr>
          <p:nvPr>
            <p:ph type="body" idx="1"/>
          </p:nvPr>
        </p:nvSpPr>
        <p:spPr>
          <a:xfrm>
            <a:off x="467550" y="1741518"/>
            <a:ext cx="12780900" cy="5162700"/>
          </a:xfrm>
          <a:prstGeom prst="rect">
            <a:avLst/>
          </a:prstGeom>
        </p:spPr>
        <p:txBody>
          <a:bodyPr spcFirstLastPara="1" wrap="square" lIns="137475" tIns="137475" rIns="137475" bIns="137475" anchor="t" anchorCtr="0">
            <a:normAutofit/>
          </a:bodyPr>
          <a:lstStyle>
            <a:lvl1pPr marL="457200" lvl="0" indent="-400473">
              <a:spcBef>
                <a:spcPts val="0"/>
              </a:spcBef>
              <a:spcAft>
                <a:spcPts val="0"/>
              </a:spcAft>
              <a:buSzPts val="2707"/>
              <a:buChar char="●"/>
              <a:defRPr sz="2706"/>
            </a:lvl1pPr>
            <a:lvl2pPr marL="914400" lvl="1" indent="-362279">
              <a:spcBef>
                <a:spcPts val="0"/>
              </a:spcBef>
              <a:spcAft>
                <a:spcPts val="0"/>
              </a:spcAft>
              <a:buSzPts val="2105"/>
              <a:buChar char="○"/>
              <a:defRPr sz="2105"/>
            </a:lvl2pPr>
            <a:lvl3pPr marL="1371600" lvl="2" indent="-362279">
              <a:spcBef>
                <a:spcPts val="0"/>
              </a:spcBef>
              <a:spcAft>
                <a:spcPts val="0"/>
              </a:spcAft>
              <a:buSzPts val="2105"/>
              <a:buChar char="■"/>
              <a:defRPr sz="2105"/>
            </a:lvl3pPr>
            <a:lvl4pPr marL="1828800" lvl="3" indent="-362279">
              <a:spcBef>
                <a:spcPts val="0"/>
              </a:spcBef>
              <a:spcAft>
                <a:spcPts val="0"/>
              </a:spcAft>
              <a:buSzPts val="2105"/>
              <a:buChar char="●"/>
              <a:defRPr sz="2105"/>
            </a:lvl4pPr>
            <a:lvl5pPr marL="2286000" lvl="4" indent="-362279">
              <a:spcBef>
                <a:spcPts val="0"/>
              </a:spcBef>
              <a:spcAft>
                <a:spcPts val="0"/>
              </a:spcAft>
              <a:buSzPts val="2105"/>
              <a:buChar char="○"/>
              <a:defRPr sz="2105"/>
            </a:lvl5pPr>
            <a:lvl6pPr marL="2743200" lvl="5" indent="-362279">
              <a:spcBef>
                <a:spcPts val="0"/>
              </a:spcBef>
              <a:spcAft>
                <a:spcPts val="0"/>
              </a:spcAft>
              <a:buSzPts val="2105"/>
              <a:buChar char="■"/>
              <a:defRPr sz="2105"/>
            </a:lvl6pPr>
            <a:lvl7pPr marL="3200400" lvl="6" indent="-362279">
              <a:spcBef>
                <a:spcPts val="0"/>
              </a:spcBef>
              <a:spcAft>
                <a:spcPts val="0"/>
              </a:spcAft>
              <a:buSzPts val="2105"/>
              <a:buChar char="●"/>
              <a:defRPr sz="2105"/>
            </a:lvl7pPr>
            <a:lvl8pPr marL="3657600" lvl="7" indent="-362279">
              <a:spcBef>
                <a:spcPts val="0"/>
              </a:spcBef>
              <a:spcAft>
                <a:spcPts val="0"/>
              </a:spcAft>
              <a:buSzPts val="2105"/>
              <a:buChar char="○"/>
              <a:defRPr sz="2105"/>
            </a:lvl8pPr>
            <a:lvl9pPr marL="4114800" lvl="8" indent="-362279">
              <a:spcBef>
                <a:spcPts val="0"/>
              </a:spcBef>
              <a:spcAft>
                <a:spcPts val="0"/>
              </a:spcAft>
              <a:buSzPts val="2105"/>
              <a:buChar char="■"/>
              <a:defRPr sz="2105"/>
            </a:lvl9pPr>
          </a:lstStyle>
          <a:p>
            <a:endParaRPr/>
          </a:p>
        </p:txBody>
      </p:sp>
      <p:sp>
        <p:nvSpPr>
          <p:cNvPr id="19" name="Google Shape;19;p4"/>
          <p:cNvSpPr txBox="1">
            <a:spLocks noGrp="1"/>
          </p:cNvSpPr>
          <p:nvPr>
            <p:ph type="sldNum" idx="12"/>
          </p:nvPr>
        </p:nvSpPr>
        <p:spPr>
          <a:xfrm>
            <a:off x="12708687" y="7046639"/>
            <a:ext cx="822900" cy="594900"/>
          </a:xfrm>
          <a:prstGeom prst="rect">
            <a:avLst/>
          </a:prstGeom>
        </p:spPr>
        <p:txBody>
          <a:bodyPr spcFirstLastPara="1" wrap="square" lIns="137475" tIns="137475" rIns="137475" bIns="137475" anchor="ctr" anchorCtr="0">
            <a:normAutofit/>
          </a:bodyPr>
          <a:lstStyle>
            <a:lvl1pPr lvl="0">
              <a:buNone/>
              <a:defRPr sz="1503"/>
            </a:lvl1pPr>
            <a:lvl2pPr lvl="1">
              <a:buNone/>
              <a:defRPr sz="1503"/>
            </a:lvl2pPr>
            <a:lvl3pPr lvl="2">
              <a:buNone/>
              <a:defRPr sz="1503"/>
            </a:lvl3pPr>
            <a:lvl4pPr lvl="3">
              <a:buNone/>
              <a:defRPr sz="1503"/>
            </a:lvl4pPr>
            <a:lvl5pPr lvl="4">
              <a:buNone/>
              <a:defRPr sz="1503"/>
            </a:lvl5pPr>
            <a:lvl6pPr lvl="5">
              <a:buNone/>
              <a:defRPr sz="1503"/>
            </a:lvl6pPr>
            <a:lvl7pPr lvl="6">
              <a:buNone/>
              <a:defRPr sz="1503"/>
            </a:lvl7pPr>
            <a:lvl8pPr lvl="7">
              <a:buNone/>
              <a:defRPr sz="1503"/>
            </a:lvl8pPr>
            <a:lvl9pPr lvl="8">
              <a:buNone/>
              <a:defRPr sz="1503"/>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68087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8"/>
        <p:cNvGrpSpPr/>
        <p:nvPr/>
      </p:nvGrpSpPr>
      <p:grpSpPr>
        <a:xfrm>
          <a:off x="0" y="0"/>
          <a:ext cx="0" cy="0"/>
          <a:chOff x="0" y="0"/>
          <a:chExt cx="0" cy="0"/>
        </a:xfrm>
      </p:grpSpPr>
      <p:pic>
        <p:nvPicPr>
          <p:cNvPr id="9" name="Google Shape;9;p2" descr="A bird’s-eye shot of a cargo ship crossing an ocean. "/>
          <p:cNvPicPr preferRelativeResize="0"/>
          <p:nvPr/>
        </p:nvPicPr>
        <p:blipFill rotWithShape="1">
          <a:blip r:embed="rId2" cstate="email">
            <a:alphaModFix/>
            <a:extLst>
              <a:ext uri="{28A0092B-C50C-407E-A947-70E740481C1C}">
                <a14:useLocalDpi xmlns:a14="http://schemas.microsoft.com/office/drawing/2010/main"/>
              </a:ext>
            </a:extLst>
          </a:blip>
          <a:srcRect l="17121" t="2151" r="682" b="28437"/>
          <a:stretch/>
        </p:blipFill>
        <p:spPr>
          <a:xfrm flipH="1">
            <a:off x="149" y="1"/>
            <a:ext cx="13716005" cy="7772402"/>
          </a:xfrm>
          <a:prstGeom prst="rect">
            <a:avLst/>
          </a:prstGeom>
          <a:noFill/>
          <a:ln>
            <a:noFill/>
          </a:ln>
        </p:spPr>
      </p:pic>
      <p:sp>
        <p:nvSpPr>
          <p:cNvPr id="10" name="Google Shape;10;p2"/>
          <p:cNvSpPr/>
          <p:nvPr/>
        </p:nvSpPr>
        <p:spPr>
          <a:xfrm>
            <a:off x="150" y="4866118"/>
            <a:ext cx="13716000" cy="2905867"/>
          </a:xfrm>
          <a:prstGeom prst="rect">
            <a:avLst/>
          </a:prstGeom>
          <a:gradFill>
            <a:gsLst>
              <a:gs pos="0">
                <a:srgbClr val="FFFFFF">
                  <a:alpha val="0"/>
                </a:srgbClr>
              </a:gs>
              <a:gs pos="100000">
                <a:schemeClr val="lt1"/>
              </a:gs>
            </a:gsLst>
            <a:lin ang="5400700" scaled="0"/>
          </a:gradFill>
          <a:ln>
            <a:noFill/>
          </a:ln>
        </p:spPr>
        <p:txBody>
          <a:bodyPr spcFirstLastPara="1" wrap="square" lIns="137138" tIns="137138" rIns="137138" bIns="137138" anchor="ctr" anchorCtr="0">
            <a:noAutofit/>
          </a:bodyPr>
          <a:lstStyle/>
          <a:p>
            <a:pPr marL="0" lvl="0" indent="0" algn="ctr" rtl="0">
              <a:spcBef>
                <a:spcPts val="0"/>
              </a:spcBef>
              <a:spcAft>
                <a:spcPts val="0"/>
              </a:spcAft>
              <a:buNone/>
            </a:pPr>
            <a:r>
              <a:rPr lang="en" sz="2700">
                <a:latin typeface="Instrument Sans"/>
                <a:ea typeface="Instrument Sans"/>
                <a:cs typeface="Instrument Sans"/>
                <a:sym typeface="Instrument Sans"/>
              </a:rPr>
              <a:t>\</a:t>
            </a:r>
            <a:endParaRPr sz="2700">
              <a:latin typeface="Instrument Sans"/>
              <a:ea typeface="Instrument Sans"/>
              <a:cs typeface="Instrument Sans"/>
              <a:sym typeface="Instrument Sans"/>
            </a:endParaRPr>
          </a:p>
        </p:txBody>
      </p:sp>
      <p:sp>
        <p:nvSpPr>
          <p:cNvPr id="11" name="Google Shape;11;p2"/>
          <p:cNvSpPr txBox="1">
            <a:spLocks noGrp="1"/>
          </p:cNvSpPr>
          <p:nvPr>
            <p:ph type="title"/>
          </p:nvPr>
        </p:nvSpPr>
        <p:spPr>
          <a:xfrm>
            <a:off x="144263" y="93849"/>
            <a:ext cx="10025550" cy="2608933"/>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None/>
              <a:defRPr/>
            </a:lvl1pPr>
            <a:lvl2pPr lvl="1">
              <a:lnSpc>
                <a:spcPct val="90000"/>
              </a:lnSpc>
              <a:spcBef>
                <a:spcPts val="0"/>
              </a:spcBef>
              <a:spcAft>
                <a:spcPts val="0"/>
              </a:spcAft>
              <a:buNone/>
              <a:defRPr/>
            </a:lvl2pPr>
            <a:lvl3pPr lvl="2">
              <a:lnSpc>
                <a:spcPct val="90000"/>
              </a:lnSpc>
              <a:spcBef>
                <a:spcPts val="0"/>
              </a:spcBef>
              <a:spcAft>
                <a:spcPts val="0"/>
              </a:spcAft>
              <a:buNone/>
              <a:defRPr/>
            </a:lvl3pPr>
            <a:lvl4pPr lvl="3">
              <a:lnSpc>
                <a:spcPct val="90000"/>
              </a:lnSpc>
              <a:spcBef>
                <a:spcPts val="0"/>
              </a:spcBef>
              <a:spcAft>
                <a:spcPts val="0"/>
              </a:spcAft>
              <a:buNone/>
              <a:defRPr/>
            </a:lvl4pPr>
            <a:lvl5pPr lvl="4">
              <a:lnSpc>
                <a:spcPct val="90000"/>
              </a:lnSpc>
              <a:spcBef>
                <a:spcPts val="0"/>
              </a:spcBef>
              <a:spcAft>
                <a:spcPts val="0"/>
              </a:spcAft>
              <a:buNone/>
              <a:defRPr/>
            </a:lvl5pPr>
            <a:lvl6pPr lvl="5">
              <a:lnSpc>
                <a:spcPct val="90000"/>
              </a:lnSpc>
              <a:spcBef>
                <a:spcPts val="0"/>
              </a:spcBef>
              <a:spcAft>
                <a:spcPts val="0"/>
              </a:spcAft>
              <a:buNone/>
              <a:defRPr/>
            </a:lvl6pPr>
            <a:lvl7pPr lvl="6">
              <a:lnSpc>
                <a:spcPct val="90000"/>
              </a:lnSpc>
              <a:spcBef>
                <a:spcPts val="0"/>
              </a:spcBef>
              <a:spcAft>
                <a:spcPts val="0"/>
              </a:spcAft>
              <a:buNone/>
              <a:defRPr/>
            </a:lvl7pPr>
            <a:lvl8pPr lvl="7">
              <a:lnSpc>
                <a:spcPct val="90000"/>
              </a:lnSpc>
              <a:spcBef>
                <a:spcPts val="0"/>
              </a:spcBef>
              <a:spcAft>
                <a:spcPts val="0"/>
              </a:spcAft>
              <a:buNone/>
              <a:defRPr/>
            </a:lvl8pPr>
            <a:lvl9pPr lvl="8">
              <a:lnSpc>
                <a:spcPct val="90000"/>
              </a:lnSpc>
              <a:spcBef>
                <a:spcPts val="0"/>
              </a:spcBef>
              <a:spcAft>
                <a:spcPts val="0"/>
              </a:spcAft>
              <a:buNone/>
              <a:defRPr/>
            </a:lvl9pPr>
          </a:lstStyle>
          <a:p>
            <a:endParaRPr/>
          </a:p>
        </p:txBody>
      </p:sp>
      <p:sp>
        <p:nvSpPr>
          <p:cNvPr id="12" name="Google Shape;12;p2"/>
          <p:cNvSpPr txBox="1">
            <a:spLocks noGrp="1"/>
          </p:cNvSpPr>
          <p:nvPr>
            <p:ph type="subTitle" idx="1"/>
          </p:nvPr>
        </p:nvSpPr>
        <p:spPr>
          <a:xfrm>
            <a:off x="2318700" y="2592538"/>
            <a:ext cx="1745100" cy="670027"/>
          </a:xfrm>
          <a:prstGeom prst="rect">
            <a:avLst/>
          </a:prstGeom>
        </p:spPr>
        <p:txBody>
          <a:bodyPr spcFirstLastPara="1" wrap="square" lIns="0" tIns="0" rIns="0" bIns="0" anchor="t" anchorCtr="0">
            <a:noAutofit/>
          </a:bodyPr>
          <a:lstStyle>
            <a:lvl1pPr lvl="0" algn="ctr">
              <a:spcBef>
                <a:spcPts val="0"/>
              </a:spcBef>
              <a:spcAft>
                <a:spcPts val="0"/>
              </a:spcAft>
              <a:buNone/>
              <a:defRPr sz="1500">
                <a:latin typeface="Instrument Sans Medium"/>
                <a:ea typeface="Instrument Sans Medium"/>
                <a:cs typeface="Instrument Sans Medium"/>
                <a:sym typeface="Instrument Sans Medium"/>
              </a:defRPr>
            </a:lvl1pPr>
            <a:lvl2pPr lvl="1" algn="ctr">
              <a:spcBef>
                <a:spcPts val="0"/>
              </a:spcBef>
              <a:spcAft>
                <a:spcPts val="0"/>
              </a:spcAft>
              <a:buNone/>
              <a:defRPr sz="1500">
                <a:latin typeface="Instrument Sans Medium"/>
                <a:ea typeface="Instrument Sans Medium"/>
                <a:cs typeface="Instrument Sans Medium"/>
                <a:sym typeface="Instrument Sans Medium"/>
              </a:defRPr>
            </a:lvl2pPr>
            <a:lvl3pPr lvl="2" algn="ctr">
              <a:spcBef>
                <a:spcPts val="0"/>
              </a:spcBef>
              <a:spcAft>
                <a:spcPts val="0"/>
              </a:spcAft>
              <a:buNone/>
              <a:defRPr sz="1500">
                <a:latin typeface="Instrument Sans Medium"/>
                <a:ea typeface="Instrument Sans Medium"/>
                <a:cs typeface="Instrument Sans Medium"/>
                <a:sym typeface="Instrument Sans Medium"/>
              </a:defRPr>
            </a:lvl3pPr>
            <a:lvl4pPr lvl="3" algn="ctr">
              <a:spcBef>
                <a:spcPts val="0"/>
              </a:spcBef>
              <a:spcAft>
                <a:spcPts val="0"/>
              </a:spcAft>
              <a:buNone/>
              <a:defRPr sz="1500">
                <a:latin typeface="Instrument Sans Medium"/>
                <a:ea typeface="Instrument Sans Medium"/>
                <a:cs typeface="Instrument Sans Medium"/>
                <a:sym typeface="Instrument Sans Medium"/>
              </a:defRPr>
            </a:lvl4pPr>
            <a:lvl5pPr lvl="4" algn="ctr">
              <a:spcBef>
                <a:spcPts val="0"/>
              </a:spcBef>
              <a:spcAft>
                <a:spcPts val="0"/>
              </a:spcAft>
              <a:buNone/>
              <a:defRPr sz="1500">
                <a:latin typeface="Instrument Sans Medium"/>
                <a:ea typeface="Instrument Sans Medium"/>
                <a:cs typeface="Instrument Sans Medium"/>
                <a:sym typeface="Instrument Sans Medium"/>
              </a:defRPr>
            </a:lvl5pPr>
            <a:lvl6pPr lvl="5" algn="ctr">
              <a:spcBef>
                <a:spcPts val="0"/>
              </a:spcBef>
              <a:spcAft>
                <a:spcPts val="0"/>
              </a:spcAft>
              <a:buNone/>
              <a:defRPr sz="1500">
                <a:latin typeface="Instrument Sans Medium"/>
                <a:ea typeface="Instrument Sans Medium"/>
                <a:cs typeface="Instrument Sans Medium"/>
                <a:sym typeface="Instrument Sans Medium"/>
              </a:defRPr>
            </a:lvl6pPr>
            <a:lvl7pPr lvl="6" algn="ctr">
              <a:spcBef>
                <a:spcPts val="0"/>
              </a:spcBef>
              <a:spcAft>
                <a:spcPts val="0"/>
              </a:spcAft>
              <a:buNone/>
              <a:defRPr sz="1500">
                <a:latin typeface="Instrument Sans Medium"/>
                <a:ea typeface="Instrument Sans Medium"/>
                <a:cs typeface="Instrument Sans Medium"/>
                <a:sym typeface="Instrument Sans Medium"/>
              </a:defRPr>
            </a:lvl7pPr>
            <a:lvl8pPr lvl="7" algn="ctr">
              <a:spcBef>
                <a:spcPts val="0"/>
              </a:spcBef>
              <a:spcAft>
                <a:spcPts val="0"/>
              </a:spcAft>
              <a:buNone/>
              <a:defRPr sz="1500">
                <a:latin typeface="Instrument Sans Medium"/>
                <a:ea typeface="Instrument Sans Medium"/>
                <a:cs typeface="Instrument Sans Medium"/>
                <a:sym typeface="Instrument Sans Medium"/>
              </a:defRPr>
            </a:lvl8pPr>
            <a:lvl9pPr lvl="8" algn="ctr">
              <a:spcBef>
                <a:spcPts val="0"/>
              </a:spcBef>
              <a:spcAft>
                <a:spcPts val="0"/>
              </a:spcAft>
              <a:buNone/>
              <a:defRPr sz="1500">
                <a:latin typeface="Instrument Sans Medium"/>
                <a:ea typeface="Instrument Sans Medium"/>
                <a:cs typeface="Instrument Sans Medium"/>
                <a:sym typeface="Instrument Sans Medium"/>
              </a:defRPr>
            </a:lvl9pPr>
          </a:lstStyle>
          <a:p>
            <a:endParaRPr/>
          </a:p>
        </p:txBody>
      </p:sp>
      <p:sp>
        <p:nvSpPr>
          <p:cNvPr id="13" name="Google Shape;13;p2"/>
          <p:cNvSpPr txBox="1">
            <a:spLocks noGrp="1"/>
          </p:cNvSpPr>
          <p:nvPr>
            <p:ph type="subTitle" idx="2"/>
          </p:nvPr>
        </p:nvSpPr>
        <p:spPr>
          <a:xfrm>
            <a:off x="419850" y="2592538"/>
            <a:ext cx="1745100" cy="670027"/>
          </a:xfrm>
          <a:prstGeom prst="rect">
            <a:avLst/>
          </a:prstGeom>
        </p:spPr>
        <p:txBody>
          <a:bodyPr spcFirstLastPara="1" wrap="square" lIns="0" tIns="0" rIns="0" bIns="0" anchor="t" anchorCtr="0">
            <a:noAutofit/>
          </a:bodyPr>
          <a:lstStyle>
            <a:lvl1pPr lvl="0" algn="ctr">
              <a:spcBef>
                <a:spcPts val="0"/>
              </a:spcBef>
              <a:spcAft>
                <a:spcPts val="0"/>
              </a:spcAft>
              <a:buNone/>
              <a:defRPr sz="1500">
                <a:latin typeface="Instrument Sans Medium"/>
                <a:ea typeface="Instrument Sans Medium"/>
                <a:cs typeface="Instrument Sans Medium"/>
                <a:sym typeface="Instrument Sans Medium"/>
              </a:defRPr>
            </a:lvl1pPr>
            <a:lvl2pPr lvl="1" algn="ctr">
              <a:spcBef>
                <a:spcPts val="0"/>
              </a:spcBef>
              <a:spcAft>
                <a:spcPts val="0"/>
              </a:spcAft>
              <a:buNone/>
              <a:defRPr sz="1500">
                <a:latin typeface="Instrument Sans Medium"/>
                <a:ea typeface="Instrument Sans Medium"/>
                <a:cs typeface="Instrument Sans Medium"/>
                <a:sym typeface="Instrument Sans Medium"/>
              </a:defRPr>
            </a:lvl2pPr>
            <a:lvl3pPr lvl="2" algn="ctr">
              <a:spcBef>
                <a:spcPts val="0"/>
              </a:spcBef>
              <a:spcAft>
                <a:spcPts val="0"/>
              </a:spcAft>
              <a:buNone/>
              <a:defRPr sz="1500">
                <a:latin typeface="Instrument Sans Medium"/>
                <a:ea typeface="Instrument Sans Medium"/>
                <a:cs typeface="Instrument Sans Medium"/>
                <a:sym typeface="Instrument Sans Medium"/>
              </a:defRPr>
            </a:lvl3pPr>
            <a:lvl4pPr lvl="3" algn="ctr">
              <a:spcBef>
                <a:spcPts val="0"/>
              </a:spcBef>
              <a:spcAft>
                <a:spcPts val="0"/>
              </a:spcAft>
              <a:buNone/>
              <a:defRPr sz="1500">
                <a:latin typeface="Instrument Sans Medium"/>
                <a:ea typeface="Instrument Sans Medium"/>
                <a:cs typeface="Instrument Sans Medium"/>
                <a:sym typeface="Instrument Sans Medium"/>
              </a:defRPr>
            </a:lvl4pPr>
            <a:lvl5pPr lvl="4" algn="ctr">
              <a:spcBef>
                <a:spcPts val="0"/>
              </a:spcBef>
              <a:spcAft>
                <a:spcPts val="0"/>
              </a:spcAft>
              <a:buNone/>
              <a:defRPr sz="1500">
                <a:latin typeface="Instrument Sans Medium"/>
                <a:ea typeface="Instrument Sans Medium"/>
                <a:cs typeface="Instrument Sans Medium"/>
                <a:sym typeface="Instrument Sans Medium"/>
              </a:defRPr>
            </a:lvl5pPr>
            <a:lvl6pPr lvl="5" algn="ctr">
              <a:spcBef>
                <a:spcPts val="0"/>
              </a:spcBef>
              <a:spcAft>
                <a:spcPts val="0"/>
              </a:spcAft>
              <a:buNone/>
              <a:defRPr sz="1500">
                <a:latin typeface="Instrument Sans Medium"/>
                <a:ea typeface="Instrument Sans Medium"/>
                <a:cs typeface="Instrument Sans Medium"/>
                <a:sym typeface="Instrument Sans Medium"/>
              </a:defRPr>
            </a:lvl6pPr>
            <a:lvl7pPr lvl="6" algn="ctr">
              <a:spcBef>
                <a:spcPts val="0"/>
              </a:spcBef>
              <a:spcAft>
                <a:spcPts val="0"/>
              </a:spcAft>
              <a:buNone/>
              <a:defRPr sz="1500">
                <a:latin typeface="Instrument Sans Medium"/>
                <a:ea typeface="Instrument Sans Medium"/>
                <a:cs typeface="Instrument Sans Medium"/>
                <a:sym typeface="Instrument Sans Medium"/>
              </a:defRPr>
            </a:lvl7pPr>
            <a:lvl8pPr lvl="7" algn="ctr">
              <a:spcBef>
                <a:spcPts val="0"/>
              </a:spcBef>
              <a:spcAft>
                <a:spcPts val="0"/>
              </a:spcAft>
              <a:buNone/>
              <a:defRPr sz="1500">
                <a:latin typeface="Instrument Sans Medium"/>
                <a:ea typeface="Instrument Sans Medium"/>
                <a:cs typeface="Instrument Sans Medium"/>
                <a:sym typeface="Instrument Sans Medium"/>
              </a:defRPr>
            </a:lvl8pPr>
            <a:lvl9pPr lvl="8" algn="ctr">
              <a:spcBef>
                <a:spcPts val="0"/>
              </a:spcBef>
              <a:spcAft>
                <a:spcPts val="0"/>
              </a:spcAft>
              <a:buNone/>
              <a:defRPr sz="1500">
                <a:latin typeface="Instrument Sans Medium"/>
                <a:ea typeface="Instrument Sans Medium"/>
                <a:cs typeface="Instrument Sans Medium"/>
                <a:sym typeface="Instrument Sans Medium"/>
              </a:defRPr>
            </a:lvl9pPr>
          </a:lstStyle>
          <a:p>
            <a:endParaRPr/>
          </a:p>
        </p:txBody>
      </p:sp>
      <p:sp>
        <p:nvSpPr>
          <p:cNvPr id="14" name="Google Shape;14;p2"/>
          <p:cNvSpPr txBox="1">
            <a:spLocks noGrp="1"/>
          </p:cNvSpPr>
          <p:nvPr>
            <p:ph type="subTitle" idx="3"/>
          </p:nvPr>
        </p:nvSpPr>
        <p:spPr>
          <a:xfrm>
            <a:off x="342900" y="7276907"/>
            <a:ext cx="2416950" cy="162747"/>
          </a:xfrm>
          <a:prstGeom prst="rect">
            <a:avLst/>
          </a:prstGeom>
        </p:spPr>
        <p:txBody>
          <a:bodyPr spcFirstLastPara="1" wrap="square" lIns="0" tIns="0" rIns="0" bIns="0"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5" name="Google Shape;15;p2"/>
          <p:cNvSpPr txBox="1">
            <a:spLocks noGrp="1"/>
          </p:cNvSpPr>
          <p:nvPr>
            <p:ph type="subTitle" idx="4"/>
          </p:nvPr>
        </p:nvSpPr>
        <p:spPr>
          <a:xfrm>
            <a:off x="9399038" y="7276907"/>
            <a:ext cx="2416950" cy="162747"/>
          </a:xfrm>
          <a:prstGeom prst="rect">
            <a:avLst/>
          </a:prstGeom>
        </p:spPr>
        <p:txBody>
          <a:bodyPr spcFirstLastPara="1" wrap="square" lIns="0" tIns="0" rIns="0" bIns="0"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6" name="Google Shape;16;p2"/>
          <p:cNvSpPr txBox="1">
            <a:spLocks noGrp="1"/>
          </p:cNvSpPr>
          <p:nvPr>
            <p:ph type="subTitle" idx="5"/>
          </p:nvPr>
        </p:nvSpPr>
        <p:spPr>
          <a:xfrm>
            <a:off x="12082875" y="7276907"/>
            <a:ext cx="1302750" cy="162747"/>
          </a:xfrm>
          <a:prstGeom prst="rect">
            <a:avLst/>
          </a:prstGeom>
        </p:spPr>
        <p:txBody>
          <a:bodyPr spcFirstLastPara="1" wrap="square" lIns="0" tIns="0" rIns="0" bIns="0"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extLst>
      <p:ext uri="{BB962C8B-B14F-4D97-AF65-F5344CB8AC3E}">
        <p14:creationId xmlns:p14="http://schemas.microsoft.com/office/powerpoint/2010/main" val="2595776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alt">
  <p:cSld name="Section header alt">
    <p:spTree>
      <p:nvGrpSpPr>
        <p:cNvPr id="1" name="Shape 17"/>
        <p:cNvGrpSpPr/>
        <p:nvPr/>
      </p:nvGrpSpPr>
      <p:grpSpPr>
        <a:xfrm>
          <a:off x="0" y="0"/>
          <a:ext cx="0" cy="0"/>
          <a:chOff x="0" y="0"/>
          <a:chExt cx="0" cy="0"/>
        </a:xfrm>
      </p:grpSpPr>
      <p:sp>
        <p:nvSpPr>
          <p:cNvPr id="18" name="Google Shape;18;p3"/>
          <p:cNvSpPr/>
          <p:nvPr/>
        </p:nvSpPr>
        <p:spPr>
          <a:xfrm rot="10800000" flipH="1">
            <a:off x="342900" y="332520"/>
            <a:ext cx="13030200" cy="6774613"/>
          </a:xfrm>
          <a:prstGeom prst="snip1Rect">
            <a:avLst>
              <a:gd name="adj" fmla="val 16667"/>
            </a:avLst>
          </a:prstGeom>
          <a:solidFill>
            <a:schemeClr val="accent3"/>
          </a:solidFill>
          <a:ln>
            <a:noFill/>
          </a:ln>
        </p:spPr>
        <p:txBody>
          <a:bodyPr spcFirstLastPara="1" wrap="square" lIns="137138" tIns="137138" rIns="137138" bIns="137138" anchor="ctr" anchorCtr="0">
            <a:noAutofit/>
          </a:bodyPr>
          <a:lstStyle/>
          <a:p>
            <a:pPr marL="0" lvl="0" indent="0" algn="ctr" rtl="0">
              <a:spcBef>
                <a:spcPts val="0"/>
              </a:spcBef>
              <a:spcAft>
                <a:spcPts val="0"/>
              </a:spcAft>
              <a:buNone/>
            </a:pPr>
            <a:endParaRPr sz="2700">
              <a:solidFill>
                <a:schemeClr val="lt1"/>
              </a:solidFill>
              <a:latin typeface="Instrument Sans"/>
              <a:ea typeface="Instrument Sans"/>
              <a:cs typeface="Instrument Sans"/>
              <a:sym typeface="Instrument Sans"/>
            </a:endParaRPr>
          </a:p>
        </p:txBody>
      </p:sp>
      <p:sp>
        <p:nvSpPr>
          <p:cNvPr id="19" name="Google Shape;19;p3"/>
          <p:cNvSpPr/>
          <p:nvPr/>
        </p:nvSpPr>
        <p:spPr>
          <a:xfrm rot="5400000">
            <a:off x="552804" y="1202949"/>
            <a:ext cx="679093" cy="511200"/>
          </a:xfrm>
          <a:prstGeom prst="triangle">
            <a:avLst>
              <a:gd name="adj" fmla="val 50000"/>
            </a:avLst>
          </a:prstGeom>
          <a:solidFill>
            <a:schemeClr val="accent2"/>
          </a:solidFill>
          <a:ln>
            <a:noFill/>
          </a:ln>
        </p:spPr>
        <p:txBody>
          <a:bodyPr spcFirstLastPara="1" wrap="square" lIns="137138" tIns="137138" rIns="137138" bIns="137138" anchor="ctr" anchorCtr="0">
            <a:noAutofit/>
          </a:bodyPr>
          <a:lstStyle/>
          <a:p>
            <a:pPr marL="0" lvl="0" indent="0" algn="ctr" rtl="0">
              <a:spcBef>
                <a:spcPts val="0"/>
              </a:spcBef>
              <a:spcAft>
                <a:spcPts val="0"/>
              </a:spcAft>
              <a:buNone/>
            </a:pPr>
            <a:endParaRPr sz="2700">
              <a:solidFill>
                <a:schemeClr val="accent2"/>
              </a:solidFill>
              <a:latin typeface="Instrument Sans"/>
              <a:ea typeface="Instrument Sans"/>
              <a:cs typeface="Instrument Sans"/>
              <a:sym typeface="Instrument Sans"/>
            </a:endParaRPr>
          </a:p>
        </p:txBody>
      </p:sp>
      <p:sp>
        <p:nvSpPr>
          <p:cNvPr id="20" name="Google Shape;20;p3"/>
          <p:cNvSpPr txBox="1">
            <a:spLocks noGrp="1"/>
          </p:cNvSpPr>
          <p:nvPr>
            <p:ph type="title"/>
          </p:nvPr>
        </p:nvSpPr>
        <p:spPr>
          <a:xfrm>
            <a:off x="1344683" y="1000931"/>
            <a:ext cx="8463150" cy="1427547"/>
          </a:xfrm>
          <a:prstGeom prst="rect">
            <a:avLst/>
          </a:prstGeom>
        </p:spPr>
        <p:txBody>
          <a:bodyPr spcFirstLastPara="1" wrap="square" lIns="0" tIns="0" rIns="0" bIns="0" anchor="t" anchorCtr="0">
            <a:noAutofit/>
          </a:bodyPr>
          <a:lstStyle>
            <a:lvl1pPr lvl="0">
              <a:lnSpc>
                <a:spcPct val="90000"/>
              </a:lnSpc>
              <a:spcBef>
                <a:spcPts val="0"/>
              </a:spcBef>
              <a:spcAft>
                <a:spcPts val="0"/>
              </a:spcAft>
              <a:buNone/>
              <a:defRPr>
                <a:solidFill>
                  <a:schemeClr val="dk2"/>
                </a:solidFill>
              </a:defRPr>
            </a:lvl1pPr>
            <a:lvl2pPr lvl="1">
              <a:lnSpc>
                <a:spcPct val="115000"/>
              </a:lnSpc>
              <a:spcBef>
                <a:spcPts val="0"/>
              </a:spcBef>
              <a:spcAft>
                <a:spcPts val="0"/>
              </a:spcAft>
              <a:buNone/>
              <a:defRPr>
                <a:solidFill>
                  <a:schemeClr val="dk2"/>
                </a:solidFill>
              </a:defRPr>
            </a:lvl2pPr>
            <a:lvl3pPr lvl="2">
              <a:lnSpc>
                <a:spcPct val="115000"/>
              </a:lnSpc>
              <a:spcBef>
                <a:spcPts val="0"/>
              </a:spcBef>
              <a:spcAft>
                <a:spcPts val="0"/>
              </a:spcAft>
              <a:buNone/>
              <a:defRPr>
                <a:solidFill>
                  <a:schemeClr val="dk2"/>
                </a:solidFill>
              </a:defRPr>
            </a:lvl3pPr>
            <a:lvl4pPr lvl="3">
              <a:lnSpc>
                <a:spcPct val="115000"/>
              </a:lnSpc>
              <a:spcBef>
                <a:spcPts val="0"/>
              </a:spcBef>
              <a:spcAft>
                <a:spcPts val="0"/>
              </a:spcAft>
              <a:buNone/>
              <a:defRPr>
                <a:solidFill>
                  <a:schemeClr val="dk2"/>
                </a:solidFill>
              </a:defRPr>
            </a:lvl4pPr>
            <a:lvl5pPr lvl="4">
              <a:lnSpc>
                <a:spcPct val="115000"/>
              </a:lnSpc>
              <a:spcBef>
                <a:spcPts val="0"/>
              </a:spcBef>
              <a:spcAft>
                <a:spcPts val="0"/>
              </a:spcAft>
              <a:buNone/>
              <a:defRPr>
                <a:solidFill>
                  <a:schemeClr val="dk2"/>
                </a:solidFill>
              </a:defRPr>
            </a:lvl5pPr>
            <a:lvl6pPr lvl="5">
              <a:lnSpc>
                <a:spcPct val="115000"/>
              </a:lnSpc>
              <a:spcBef>
                <a:spcPts val="0"/>
              </a:spcBef>
              <a:spcAft>
                <a:spcPts val="0"/>
              </a:spcAft>
              <a:buNone/>
              <a:defRPr>
                <a:solidFill>
                  <a:schemeClr val="dk2"/>
                </a:solidFill>
              </a:defRPr>
            </a:lvl6pPr>
            <a:lvl7pPr lvl="6">
              <a:lnSpc>
                <a:spcPct val="115000"/>
              </a:lnSpc>
              <a:spcBef>
                <a:spcPts val="0"/>
              </a:spcBef>
              <a:spcAft>
                <a:spcPts val="0"/>
              </a:spcAft>
              <a:buNone/>
              <a:defRPr>
                <a:solidFill>
                  <a:schemeClr val="dk2"/>
                </a:solidFill>
              </a:defRPr>
            </a:lvl7pPr>
            <a:lvl8pPr lvl="7">
              <a:lnSpc>
                <a:spcPct val="115000"/>
              </a:lnSpc>
              <a:spcBef>
                <a:spcPts val="0"/>
              </a:spcBef>
              <a:spcAft>
                <a:spcPts val="0"/>
              </a:spcAft>
              <a:buNone/>
              <a:defRPr>
                <a:solidFill>
                  <a:schemeClr val="dk2"/>
                </a:solidFill>
              </a:defRPr>
            </a:lvl8pPr>
            <a:lvl9pPr lvl="8">
              <a:lnSpc>
                <a:spcPct val="115000"/>
              </a:lnSpc>
              <a:spcBef>
                <a:spcPts val="0"/>
              </a:spcBef>
              <a:spcAft>
                <a:spcPts val="0"/>
              </a:spcAft>
              <a:buNone/>
              <a:defRPr>
                <a:solidFill>
                  <a:schemeClr val="dk2"/>
                </a:solidFill>
              </a:defRPr>
            </a:lvl9pPr>
          </a:lstStyle>
          <a:p>
            <a:endParaRPr/>
          </a:p>
        </p:txBody>
      </p:sp>
      <p:sp>
        <p:nvSpPr>
          <p:cNvPr id="21" name="Google Shape;21;p3"/>
          <p:cNvSpPr txBox="1">
            <a:spLocks noGrp="1"/>
          </p:cNvSpPr>
          <p:nvPr>
            <p:ph type="subTitle" idx="1"/>
          </p:nvPr>
        </p:nvSpPr>
        <p:spPr>
          <a:xfrm>
            <a:off x="636750" y="628547"/>
            <a:ext cx="3640500" cy="232560"/>
          </a:xfrm>
          <a:prstGeom prst="rect">
            <a:avLst/>
          </a:prstGeom>
        </p:spPr>
        <p:txBody>
          <a:bodyPr spcFirstLastPara="1" wrap="square" lIns="0" tIns="0" rIns="0" bIns="0" anchor="t" anchorCtr="0">
            <a:spAutoFit/>
          </a:bodyPr>
          <a:lstStyle>
            <a:lvl1pPr lvl="0">
              <a:spcBef>
                <a:spcPts val="0"/>
              </a:spcBef>
              <a:spcAft>
                <a:spcPts val="0"/>
              </a:spcAft>
              <a:buNone/>
              <a:defRPr sz="1500">
                <a:solidFill>
                  <a:schemeClr val="lt1"/>
                </a:solidFill>
                <a:latin typeface="Instrument Sans SemiBold"/>
                <a:ea typeface="Instrument Sans SemiBold"/>
                <a:cs typeface="Instrument Sans SemiBold"/>
                <a:sym typeface="Instrument Sans SemiBold"/>
              </a:defRPr>
            </a:lvl1pPr>
            <a:lvl2pPr lvl="1">
              <a:spcBef>
                <a:spcPts val="0"/>
              </a:spcBef>
              <a:spcAft>
                <a:spcPts val="0"/>
              </a:spcAft>
              <a:buNone/>
              <a:defRPr sz="1500">
                <a:solidFill>
                  <a:schemeClr val="lt1"/>
                </a:solidFill>
                <a:latin typeface="Instrument Sans SemiBold"/>
                <a:ea typeface="Instrument Sans SemiBold"/>
                <a:cs typeface="Instrument Sans SemiBold"/>
                <a:sym typeface="Instrument Sans SemiBold"/>
              </a:defRPr>
            </a:lvl2pPr>
            <a:lvl3pPr lvl="2">
              <a:spcBef>
                <a:spcPts val="0"/>
              </a:spcBef>
              <a:spcAft>
                <a:spcPts val="0"/>
              </a:spcAft>
              <a:buNone/>
              <a:defRPr sz="1500">
                <a:solidFill>
                  <a:schemeClr val="lt1"/>
                </a:solidFill>
                <a:latin typeface="Instrument Sans SemiBold"/>
                <a:ea typeface="Instrument Sans SemiBold"/>
                <a:cs typeface="Instrument Sans SemiBold"/>
                <a:sym typeface="Instrument Sans SemiBold"/>
              </a:defRPr>
            </a:lvl3pPr>
            <a:lvl4pPr lvl="3">
              <a:spcBef>
                <a:spcPts val="0"/>
              </a:spcBef>
              <a:spcAft>
                <a:spcPts val="0"/>
              </a:spcAft>
              <a:buNone/>
              <a:defRPr sz="1500">
                <a:solidFill>
                  <a:schemeClr val="lt1"/>
                </a:solidFill>
                <a:latin typeface="Instrument Sans SemiBold"/>
                <a:ea typeface="Instrument Sans SemiBold"/>
                <a:cs typeface="Instrument Sans SemiBold"/>
                <a:sym typeface="Instrument Sans SemiBold"/>
              </a:defRPr>
            </a:lvl4pPr>
            <a:lvl5pPr lvl="4">
              <a:spcBef>
                <a:spcPts val="0"/>
              </a:spcBef>
              <a:spcAft>
                <a:spcPts val="0"/>
              </a:spcAft>
              <a:buNone/>
              <a:defRPr sz="1500">
                <a:solidFill>
                  <a:schemeClr val="lt1"/>
                </a:solidFill>
                <a:latin typeface="Instrument Sans SemiBold"/>
                <a:ea typeface="Instrument Sans SemiBold"/>
                <a:cs typeface="Instrument Sans SemiBold"/>
                <a:sym typeface="Instrument Sans SemiBold"/>
              </a:defRPr>
            </a:lvl5pPr>
            <a:lvl6pPr lvl="5">
              <a:spcBef>
                <a:spcPts val="0"/>
              </a:spcBef>
              <a:spcAft>
                <a:spcPts val="0"/>
              </a:spcAft>
              <a:buNone/>
              <a:defRPr sz="1500">
                <a:solidFill>
                  <a:schemeClr val="lt1"/>
                </a:solidFill>
                <a:latin typeface="Instrument Sans SemiBold"/>
                <a:ea typeface="Instrument Sans SemiBold"/>
                <a:cs typeface="Instrument Sans SemiBold"/>
                <a:sym typeface="Instrument Sans SemiBold"/>
              </a:defRPr>
            </a:lvl6pPr>
            <a:lvl7pPr lvl="6">
              <a:spcBef>
                <a:spcPts val="0"/>
              </a:spcBef>
              <a:spcAft>
                <a:spcPts val="0"/>
              </a:spcAft>
              <a:buNone/>
              <a:defRPr sz="1500">
                <a:solidFill>
                  <a:schemeClr val="lt1"/>
                </a:solidFill>
                <a:latin typeface="Instrument Sans SemiBold"/>
                <a:ea typeface="Instrument Sans SemiBold"/>
                <a:cs typeface="Instrument Sans SemiBold"/>
                <a:sym typeface="Instrument Sans SemiBold"/>
              </a:defRPr>
            </a:lvl7pPr>
            <a:lvl8pPr lvl="7">
              <a:spcBef>
                <a:spcPts val="0"/>
              </a:spcBef>
              <a:spcAft>
                <a:spcPts val="0"/>
              </a:spcAft>
              <a:buNone/>
              <a:defRPr sz="1500">
                <a:solidFill>
                  <a:schemeClr val="lt1"/>
                </a:solidFill>
                <a:latin typeface="Instrument Sans SemiBold"/>
                <a:ea typeface="Instrument Sans SemiBold"/>
                <a:cs typeface="Instrument Sans SemiBold"/>
                <a:sym typeface="Instrument Sans SemiBold"/>
              </a:defRPr>
            </a:lvl8pPr>
            <a:lvl9pPr lvl="8">
              <a:spcBef>
                <a:spcPts val="0"/>
              </a:spcBef>
              <a:spcAft>
                <a:spcPts val="0"/>
              </a:spcAft>
              <a:buNone/>
              <a:defRPr sz="1500">
                <a:solidFill>
                  <a:schemeClr val="lt1"/>
                </a:solidFill>
                <a:latin typeface="Instrument Sans SemiBold"/>
                <a:ea typeface="Instrument Sans SemiBold"/>
                <a:cs typeface="Instrument Sans SemiBold"/>
                <a:sym typeface="Instrument Sans SemiBold"/>
              </a:defRPr>
            </a:lvl9pPr>
          </a:lstStyle>
          <a:p>
            <a:endParaRPr/>
          </a:p>
        </p:txBody>
      </p:sp>
      <p:sp>
        <p:nvSpPr>
          <p:cNvPr id="22" name="Google Shape;22;p3"/>
          <p:cNvSpPr txBox="1">
            <a:spLocks noGrp="1"/>
          </p:cNvSpPr>
          <p:nvPr>
            <p:ph type="subTitle" idx="2"/>
          </p:nvPr>
        </p:nvSpPr>
        <p:spPr>
          <a:xfrm>
            <a:off x="342900" y="7276907"/>
            <a:ext cx="2416950" cy="162747"/>
          </a:xfrm>
          <a:prstGeom prst="rect">
            <a:avLst/>
          </a:prstGeom>
        </p:spPr>
        <p:txBody>
          <a:bodyPr spcFirstLastPara="1" wrap="square" lIns="0" tIns="0" rIns="0" bIns="0"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23" name="Google Shape;23;p3"/>
          <p:cNvSpPr txBox="1">
            <a:spLocks noGrp="1"/>
          </p:cNvSpPr>
          <p:nvPr>
            <p:ph type="subTitle" idx="3"/>
          </p:nvPr>
        </p:nvSpPr>
        <p:spPr>
          <a:xfrm>
            <a:off x="9399038" y="7276907"/>
            <a:ext cx="2416950" cy="162747"/>
          </a:xfrm>
          <a:prstGeom prst="rect">
            <a:avLst/>
          </a:prstGeom>
        </p:spPr>
        <p:txBody>
          <a:bodyPr spcFirstLastPara="1" wrap="square" lIns="0" tIns="0" rIns="0" bIns="0"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24" name="Google Shape;24;p3"/>
          <p:cNvSpPr txBox="1">
            <a:spLocks noGrp="1"/>
          </p:cNvSpPr>
          <p:nvPr>
            <p:ph type="subTitle" idx="4"/>
          </p:nvPr>
        </p:nvSpPr>
        <p:spPr>
          <a:xfrm>
            <a:off x="12082875" y="7276907"/>
            <a:ext cx="1302750" cy="162747"/>
          </a:xfrm>
          <a:prstGeom prst="rect">
            <a:avLst/>
          </a:prstGeom>
        </p:spPr>
        <p:txBody>
          <a:bodyPr spcFirstLastPara="1" wrap="square" lIns="0" tIns="0" rIns="0" bIns="0"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extLst>
      <p:ext uri="{BB962C8B-B14F-4D97-AF65-F5344CB8AC3E}">
        <p14:creationId xmlns:p14="http://schemas.microsoft.com/office/powerpoint/2010/main" val="2384164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title only">
  <p:cSld name="Custom title onl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89850" y="640485"/>
            <a:ext cx="6726600" cy="412533"/>
          </a:xfrm>
          <a:prstGeom prst="rect">
            <a:avLst/>
          </a:prstGeom>
        </p:spPr>
        <p:txBody>
          <a:bodyPr spcFirstLastPara="1" wrap="square" lIns="0" tIns="0" rIns="0" bIns="0" anchor="t" anchorCtr="0">
            <a:noAutofit/>
          </a:bodyPr>
          <a:lstStyle>
            <a:lvl1pPr lvl="0">
              <a:spcBef>
                <a:spcPts val="0"/>
              </a:spcBef>
              <a:spcAft>
                <a:spcPts val="0"/>
              </a:spcAft>
              <a:buNone/>
              <a:defRPr sz="2700"/>
            </a:lvl1pPr>
            <a:lvl2pPr lvl="1">
              <a:spcBef>
                <a:spcPts val="0"/>
              </a:spcBef>
              <a:spcAft>
                <a:spcPts val="0"/>
              </a:spcAft>
              <a:buNone/>
              <a:defRPr sz="2700"/>
            </a:lvl2pPr>
            <a:lvl3pPr lvl="2">
              <a:spcBef>
                <a:spcPts val="0"/>
              </a:spcBef>
              <a:spcAft>
                <a:spcPts val="0"/>
              </a:spcAft>
              <a:buNone/>
              <a:defRPr sz="2700"/>
            </a:lvl3pPr>
            <a:lvl4pPr lvl="3">
              <a:spcBef>
                <a:spcPts val="0"/>
              </a:spcBef>
              <a:spcAft>
                <a:spcPts val="0"/>
              </a:spcAft>
              <a:buNone/>
              <a:defRPr sz="2700"/>
            </a:lvl4pPr>
            <a:lvl5pPr lvl="4">
              <a:spcBef>
                <a:spcPts val="0"/>
              </a:spcBef>
              <a:spcAft>
                <a:spcPts val="0"/>
              </a:spcAft>
              <a:buNone/>
              <a:defRPr sz="2700"/>
            </a:lvl5pPr>
            <a:lvl6pPr lvl="5">
              <a:spcBef>
                <a:spcPts val="0"/>
              </a:spcBef>
              <a:spcAft>
                <a:spcPts val="0"/>
              </a:spcAft>
              <a:buNone/>
              <a:defRPr sz="2700"/>
            </a:lvl6pPr>
            <a:lvl7pPr lvl="6">
              <a:spcBef>
                <a:spcPts val="0"/>
              </a:spcBef>
              <a:spcAft>
                <a:spcPts val="0"/>
              </a:spcAft>
              <a:buNone/>
              <a:defRPr sz="2700"/>
            </a:lvl7pPr>
            <a:lvl8pPr lvl="7">
              <a:spcBef>
                <a:spcPts val="0"/>
              </a:spcBef>
              <a:spcAft>
                <a:spcPts val="0"/>
              </a:spcAft>
              <a:buNone/>
              <a:defRPr sz="2700"/>
            </a:lvl8pPr>
            <a:lvl9pPr lvl="8">
              <a:spcBef>
                <a:spcPts val="0"/>
              </a:spcBef>
              <a:spcAft>
                <a:spcPts val="0"/>
              </a:spcAft>
              <a:buNone/>
              <a:defRPr sz="2700"/>
            </a:lvl9pPr>
          </a:lstStyle>
          <a:p>
            <a:endParaRPr/>
          </a:p>
        </p:txBody>
      </p:sp>
      <p:sp>
        <p:nvSpPr>
          <p:cNvPr id="27" name="Google Shape;27;p4"/>
          <p:cNvSpPr txBox="1">
            <a:spLocks noGrp="1"/>
          </p:cNvSpPr>
          <p:nvPr>
            <p:ph type="subTitle" idx="1"/>
          </p:nvPr>
        </p:nvSpPr>
        <p:spPr>
          <a:xfrm>
            <a:off x="342900" y="7276907"/>
            <a:ext cx="2416950" cy="162747"/>
          </a:xfrm>
          <a:prstGeom prst="rect">
            <a:avLst/>
          </a:prstGeom>
        </p:spPr>
        <p:txBody>
          <a:bodyPr spcFirstLastPara="1" wrap="square" lIns="0" tIns="0" rIns="0" bIns="0"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28" name="Google Shape;28;p4"/>
          <p:cNvSpPr txBox="1">
            <a:spLocks noGrp="1"/>
          </p:cNvSpPr>
          <p:nvPr>
            <p:ph type="subTitle" idx="2"/>
          </p:nvPr>
        </p:nvSpPr>
        <p:spPr>
          <a:xfrm>
            <a:off x="9399038" y="7276907"/>
            <a:ext cx="2416950" cy="162747"/>
          </a:xfrm>
          <a:prstGeom prst="rect">
            <a:avLst/>
          </a:prstGeom>
        </p:spPr>
        <p:txBody>
          <a:bodyPr spcFirstLastPara="1" wrap="square" lIns="0" tIns="0" rIns="0" bIns="0"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29" name="Google Shape;29;p4"/>
          <p:cNvSpPr txBox="1">
            <a:spLocks noGrp="1"/>
          </p:cNvSpPr>
          <p:nvPr>
            <p:ph type="subTitle" idx="3"/>
          </p:nvPr>
        </p:nvSpPr>
        <p:spPr>
          <a:xfrm>
            <a:off x="12082875" y="7276907"/>
            <a:ext cx="1302750" cy="162747"/>
          </a:xfrm>
          <a:prstGeom prst="rect">
            <a:avLst/>
          </a:prstGeom>
        </p:spPr>
        <p:txBody>
          <a:bodyPr spcFirstLastPara="1" wrap="square" lIns="0" tIns="0" rIns="0" bIns="0"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extLst>
      <p:ext uri="{BB962C8B-B14F-4D97-AF65-F5344CB8AC3E}">
        <p14:creationId xmlns:p14="http://schemas.microsoft.com/office/powerpoint/2010/main" val="1242677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e team 1">
  <p:cSld name="The team 1">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689850" y="640485"/>
            <a:ext cx="6726600" cy="412533"/>
          </a:xfrm>
          <a:prstGeom prst="rect">
            <a:avLst/>
          </a:prstGeom>
        </p:spPr>
        <p:txBody>
          <a:bodyPr spcFirstLastPara="1" wrap="square" lIns="0" tIns="0" rIns="0" bIns="0" anchor="t" anchorCtr="0">
            <a:noAutofit/>
          </a:bodyPr>
          <a:lstStyle>
            <a:lvl1pPr lvl="0">
              <a:spcBef>
                <a:spcPts val="0"/>
              </a:spcBef>
              <a:spcAft>
                <a:spcPts val="0"/>
              </a:spcAft>
              <a:buNone/>
              <a:defRPr sz="2700"/>
            </a:lvl1pPr>
            <a:lvl2pPr lvl="1">
              <a:spcBef>
                <a:spcPts val="0"/>
              </a:spcBef>
              <a:spcAft>
                <a:spcPts val="0"/>
              </a:spcAft>
              <a:buNone/>
              <a:defRPr sz="2700"/>
            </a:lvl2pPr>
            <a:lvl3pPr lvl="2">
              <a:spcBef>
                <a:spcPts val="0"/>
              </a:spcBef>
              <a:spcAft>
                <a:spcPts val="0"/>
              </a:spcAft>
              <a:buNone/>
              <a:defRPr sz="2700"/>
            </a:lvl3pPr>
            <a:lvl4pPr lvl="3">
              <a:spcBef>
                <a:spcPts val="0"/>
              </a:spcBef>
              <a:spcAft>
                <a:spcPts val="0"/>
              </a:spcAft>
              <a:buNone/>
              <a:defRPr sz="2700"/>
            </a:lvl4pPr>
            <a:lvl5pPr lvl="4">
              <a:spcBef>
                <a:spcPts val="0"/>
              </a:spcBef>
              <a:spcAft>
                <a:spcPts val="0"/>
              </a:spcAft>
              <a:buNone/>
              <a:defRPr sz="2700"/>
            </a:lvl5pPr>
            <a:lvl6pPr lvl="5">
              <a:spcBef>
                <a:spcPts val="0"/>
              </a:spcBef>
              <a:spcAft>
                <a:spcPts val="0"/>
              </a:spcAft>
              <a:buNone/>
              <a:defRPr sz="2700"/>
            </a:lvl6pPr>
            <a:lvl7pPr lvl="6">
              <a:spcBef>
                <a:spcPts val="0"/>
              </a:spcBef>
              <a:spcAft>
                <a:spcPts val="0"/>
              </a:spcAft>
              <a:buNone/>
              <a:defRPr sz="2700"/>
            </a:lvl7pPr>
            <a:lvl8pPr lvl="7">
              <a:spcBef>
                <a:spcPts val="0"/>
              </a:spcBef>
              <a:spcAft>
                <a:spcPts val="0"/>
              </a:spcAft>
              <a:buNone/>
              <a:defRPr sz="2700"/>
            </a:lvl8pPr>
            <a:lvl9pPr lvl="8">
              <a:spcBef>
                <a:spcPts val="0"/>
              </a:spcBef>
              <a:spcAft>
                <a:spcPts val="0"/>
              </a:spcAft>
              <a:buNone/>
              <a:defRPr sz="2700"/>
            </a:lvl9pPr>
          </a:lstStyle>
          <a:p>
            <a:endParaRPr/>
          </a:p>
        </p:txBody>
      </p:sp>
      <p:sp>
        <p:nvSpPr>
          <p:cNvPr id="32" name="Google Shape;32;p5"/>
          <p:cNvSpPr txBox="1">
            <a:spLocks noGrp="1"/>
          </p:cNvSpPr>
          <p:nvPr>
            <p:ph type="subTitle" idx="1"/>
          </p:nvPr>
        </p:nvSpPr>
        <p:spPr>
          <a:xfrm>
            <a:off x="2841021" y="2466435"/>
            <a:ext cx="2585700" cy="670027"/>
          </a:xfrm>
          <a:prstGeom prst="rect">
            <a:avLst/>
          </a:prstGeom>
        </p:spPr>
        <p:txBody>
          <a:bodyPr spcFirstLastPara="1" wrap="square" lIns="0" tIns="0" rIns="0" bIns="0" anchor="ctr" anchorCtr="0">
            <a:noAutofit/>
          </a:bodyPr>
          <a:lstStyle>
            <a:lvl1pPr lvl="0"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1pPr>
            <a:lvl2pPr lvl="1"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2pPr>
            <a:lvl3pPr lvl="2"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3pPr>
            <a:lvl4pPr lvl="3"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4pPr>
            <a:lvl5pPr lvl="4"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5pPr>
            <a:lvl6pPr lvl="5"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6pPr>
            <a:lvl7pPr lvl="6"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7pPr>
            <a:lvl8pPr lvl="7"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8pPr>
            <a:lvl9pPr lvl="8"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9pPr>
          </a:lstStyle>
          <a:p>
            <a:endParaRPr/>
          </a:p>
        </p:txBody>
      </p:sp>
      <p:sp>
        <p:nvSpPr>
          <p:cNvPr id="33" name="Google Shape;33;p5"/>
          <p:cNvSpPr txBox="1">
            <a:spLocks noGrp="1"/>
          </p:cNvSpPr>
          <p:nvPr>
            <p:ph type="subTitle" idx="2"/>
          </p:nvPr>
        </p:nvSpPr>
        <p:spPr>
          <a:xfrm>
            <a:off x="2937152" y="3569471"/>
            <a:ext cx="2408400" cy="670027"/>
          </a:xfrm>
          <a:prstGeom prst="rect">
            <a:avLst/>
          </a:prstGeom>
        </p:spPr>
        <p:txBody>
          <a:bodyPr spcFirstLastPara="1" wrap="square" lIns="0" tIns="0" rIns="0" bIns="0" anchor="t" anchorCtr="0">
            <a:noAutofit/>
          </a:bodyPr>
          <a:lstStyle>
            <a:lvl1pPr lvl="0" algn="ctr">
              <a:spcBef>
                <a:spcPts val="0"/>
              </a:spcBef>
              <a:spcAft>
                <a:spcPts val="0"/>
              </a:spcAft>
              <a:buNone/>
              <a:defRPr sz="1500"/>
            </a:lvl1pPr>
            <a:lvl2pPr lvl="1" algn="ctr">
              <a:spcBef>
                <a:spcPts val="0"/>
              </a:spcBef>
              <a:spcAft>
                <a:spcPts val="0"/>
              </a:spcAft>
              <a:buNone/>
              <a:defRPr sz="1500"/>
            </a:lvl2pPr>
            <a:lvl3pPr lvl="2" algn="ctr">
              <a:spcBef>
                <a:spcPts val="0"/>
              </a:spcBef>
              <a:spcAft>
                <a:spcPts val="0"/>
              </a:spcAft>
              <a:buNone/>
              <a:defRPr sz="1500"/>
            </a:lvl3pPr>
            <a:lvl4pPr lvl="3" algn="ctr">
              <a:spcBef>
                <a:spcPts val="0"/>
              </a:spcBef>
              <a:spcAft>
                <a:spcPts val="0"/>
              </a:spcAft>
              <a:buNone/>
              <a:defRPr sz="1500"/>
            </a:lvl4pPr>
            <a:lvl5pPr lvl="4" algn="ctr">
              <a:spcBef>
                <a:spcPts val="0"/>
              </a:spcBef>
              <a:spcAft>
                <a:spcPts val="0"/>
              </a:spcAft>
              <a:buNone/>
              <a:defRPr sz="1500"/>
            </a:lvl5pPr>
            <a:lvl6pPr lvl="5" algn="ctr">
              <a:spcBef>
                <a:spcPts val="0"/>
              </a:spcBef>
              <a:spcAft>
                <a:spcPts val="0"/>
              </a:spcAft>
              <a:buNone/>
              <a:defRPr sz="1500"/>
            </a:lvl6pPr>
            <a:lvl7pPr lvl="6" algn="ctr">
              <a:spcBef>
                <a:spcPts val="0"/>
              </a:spcBef>
              <a:spcAft>
                <a:spcPts val="0"/>
              </a:spcAft>
              <a:buNone/>
              <a:defRPr sz="1500"/>
            </a:lvl7pPr>
            <a:lvl8pPr lvl="7" algn="ctr">
              <a:spcBef>
                <a:spcPts val="0"/>
              </a:spcBef>
              <a:spcAft>
                <a:spcPts val="0"/>
              </a:spcAft>
              <a:buNone/>
              <a:defRPr sz="1500"/>
            </a:lvl8pPr>
            <a:lvl9pPr lvl="8" algn="ctr">
              <a:spcBef>
                <a:spcPts val="0"/>
              </a:spcBef>
              <a:spcAft>
                <a:spcPts val="0"/>
              </a:spcAft>
              <a:buNone/>
              <a:defRPr sz="1500"/>
            </a:lvl9pPr>
          </a:lstStyle>
          <a:p>
            <a:endParaRPr/>
          </a:p>
        </p:txBody>
      </p:sp>
      <p:sp>
        <p:nvSpPr>
          <p:cNvPr id="34" name="Google Shape;34;p5"/>
          <p:cNvSpPr txBox="1">
            <a:spLocks noGrp="1"/>
          </p:cNvSpPr>
          <p:nvPr>
            <p:ph type="subTitle" idx="3"/>
          </p:nvPr>
        </p:nvSpPr>
        <p:spPr>
          <a:xfrm>
            <a:off x="8681721" y="2466435"/>
            <a:ext cx="2585700" cy="670027"/>
          </a:xfrm>
          <a:prstGeom prst="rect">
            <a:avLst/>
          </a:prstGeom>
        </p:spPr>
        <p:txBody>
          <a:bodyPr spcFirstLastPara="1" wrap="square" lIns="0" tIns="0" rIns="0" bIns="0" anchor="t" anchorCtr="0">
            <a:noAutofit/>
          </a:bodyPr>
          <a:lstStyle>
            <a:lvl1pPr lvl="0"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1pPr>
            <a:lvl2pPr lvl="1"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2pPr>
            <a:lvl3pPr lvl="2"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3pPr>
            <a:lvl4pPr lvl="3"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4pPr>
            <a:lvl5pPr lvl="4"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5pPr>
            <a:lvl6pPr lvl="5"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6pPr>
            <a:lvl7pPr lvl="6"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7pPr>
            <a:lvl8pPr lvl="7"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8pPr>
            <a:lvl9pPr lvl="8"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9pPr>
          </a:lstStyle>
          <a:p>
            <a:endParaRPr/>
          </a:p>
        </p:txBody>
      </p:sp>
      <p:sp>
        <p:nvSpPr>
          <p:cNvPr id="35" name="Google Shape;35;p5"/>
          <p:cNvSpPr txBox="1">
            <a:spLocks noGrp="1"/>
          </p:cNvSpPr>
          <p:nvPr>
            <p:ph type="subTitle" idx="4"/>
          </p:nvPr>
        </p:nvSpPr>
        <p:spPr>
          <a:xfrm>
            <a:off x="4642782" y="5117680"/>
            <a:ext cx="2585700" cy="670027"/>
          </a:xfrm>
          <a:prstGeom prst="rect">
            <a:avLst/>
          </a:prstGeom>
        </p:spPr>
        <p:txBody>
          <a:bodyPr spcFirstLastPara="1" wrap="square" lIns="0" tIns="0" rIns="0" bIns="0" anchor="ctr" anchorCtr="0">
            <a:noAutofit/>
          </a:bodyPr>
          <a:lstStyle>
            <a:lvl1pPr lvl="0"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1pPr>
            <a:lvl2pPr lvl="1"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2pPr>
            <a:lvl3pPr lvl="2"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3pPr>
            <a:lvl4pPr lvl="3"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4pPr>
            <a:lvl5pPr lvl="4"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5pPr>
            <a:lvl6pPr lvl="5"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6pPr>
            <a:lvl7pPr lvl="6"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7pPr>
            <a:lvl8pPr lvl="7"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8pPr>
            <a:lvl9pPr lvl="8"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9pPr>
          </a:lstStyle>
          <a:p>
            <a:endParaRPr/>
          </a:p>
        </p:txBody>
      </p:sp>
      <p:sp>
        <p:nvSpPr>
          <p:cNvPr id="36" name="Google Shape;36;p5"/>
          <p:cNvSpPr txBox="1">
            <a:spLocks noGrp="1"/>
          </p:cNvSpPr>
          <p:nvPr>
            <p:ph type="subTitle" idx="5"/>
          </p:nvPr>
        </p:nvSpPr>
        <p:spPr>
          <a:xfrm>
            <a:off x="10462032" y="5117680"/>
            <a:ext cx="2585700" cy="670027"/>
          </a:xfrm>
          <a:prstGeom prst="rect">
            <a:avLst/>
          </a:prstGeom>
        </p:spPr>
        <p:txBody>
          <a:bodyPr spcFirstLastPara="1" wrap="square" lIns="0" tIns="0" rIns="0" bIns="0" anchor="ctr" anchorCtr="0">
            <a:noAutofit/>
          </a:bodyPr>
          <a:lstStyle>
            <a:lvl1pPr lvl="0"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1pPr>
            <a:lvl2pPr lvl="1"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2pPr>
            <a:lvl3pPr lvl="2"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3pPr>
            <a:lvl4pPr lvl="3"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4pPr>
            <a:lvl5pPr lvl="4"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5pPr>
            <a:lvl6pPr lvl="5"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6pPr>
            <a:lvl7pPr lvl="6"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7pPr>
            <a:lvl8pPr lvl="7"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8pPr>
            <a:lvl9pPr lvl="8" algn="ctr">
              <a:spcBef>
                <a:spcPts val="0"/>
              </a:spcBef>
              <a:spcAft>
                <a:spcPts val="0"/>
              </a:spcAft>
              <a:buNone/>
              <a:defRPr sz="1800">
                <a:solidFill>
                  <a:schemeClr val="lt1"/>
                </a:solidFill>
                <a:latin typeface="Instrument Sans Medium"/>
                <a:ea typeface="Instrument Sans Medium"/>
                <a:cs typeface="Instrument Sans Medium"/>
                <a:sym typeface="Instrument Sans Medium"/>
              </a:defRPr>
            </a:lvl9pPr>
          </a:lstStyle>
          <a:p>
            <a:endParaRPr/>
          </a:p>
        </p:txBody>
      </p:sp>
      <p:sp>
        <p:nvSpPr>
          <p:cNvPr id="37" name="Google Shape;37;p5"/>
          <p:cNvSpPr txBox="1">
            <a:spLocks noGrp="1"/>
          </p:cNvSpPr>
          <p:nvPr>
            <p:ph type="subTitle" idx="6"/>
          </p:nvPr>
        </p:nvSpPr>
        <p:spPr>
          <a:xfrm>
            <a:off x="8783027" y="3569471"/>
            <a:ext cx="2408400" cy="670027"/>
          </a:xfrm>
          <a:prstGeom prst="rect">
            <a:avLst/>
          </a:prstGeom>
        </p:spPr>
        <p:txBody>
          <a:bodyPr spcFirstLastPara="1" wrap="square" lIns="0" tIns="0" rIns="0" bIns="0" anchor="t" anchorCtr="0">
            <a:noAutofit/>
          </a:bodyPr>
          <a:lstStyle>
            <a:lvl1pPr lvl="0" algn="ctr">
              <a:spcBef>
                <a:spcPts val="0"/>
              </a:spcBef>
              <a:spcAft>
                <a:spcPts val="0"/>
              </a:spcAft>
              <a:buNone/>
              <a:defRPr sz="1500"/>
            </a:lvl1pPr>
            <a:lvl2pPr lvl="1" algn="ctr">
              <a:spcBef>
                <a:spcPts val="0"/>
              </a:spcBef>
              <a:spcAft>
                <a:spcPts val="0"/>
              </a:spcAft>
              <a:buNone/>
              <a:defRPr sz="1500"/>
            </a:lvl2pPr>
            <a:lvl3pPr lvl="2" algn="ctr">
              <a:spcBef>
                <a:spcPts val="0"/>
              </a:spcBef>
              <a:spcAft>
                <a:spcPts val="0"/>
              </a:spcAft>
              <a:buNone/>
              <a:defRPr sz="1500"/>
            </a:lvl3pPr>
            <a:lvl4pPr lvl="3" algn="ctr">
              <a:spcBef>
                <a:spcPts val="0"/>
              </a:spcBef>
              <a:spcAft>
                <a:spcPts val="0"/>
              </a:spcAft>
              <a:buNone/>
              <a:defRPr sz="1500"/>
            </a:lvl4pPr>
            <a:lvl5pPr lvl="4" algn="ctr">
              <a:spcBef>
                <a:spcPts val="0"/>
              </a:spcBef>
              <a:spcAft>
                <a:spcPts val="0"/>
              </a:spcAft>
              <a:buNone/>
              <a:defRPr sz="1500"/>
            </a:lvl5pPr>
            <a:lvl6pPr lvl="5" algn="ctr">
              <a:spcBef>
                <a:spcPts val="0"/>
              </a:spcBef>
              <a:spcAft>
                <a:spcPts val="0"/>
              </a:spcAft>
              <a:buNone/>
              <a:defRPr sz="1500"/>
            </a:lvl6pPr>
            <a:lvl7pPr lvl="6" algn="ctr">
              <a:spcBef>
                <a:spcPts val="0"/>
              </a:spcBef>
              <a:spcAft>
                <a:spcPts val="0"/>
              </a:spcAft>
              <a:buNone/>
              <a:defRPr sz="1500"/>
            </a:lvl7pPr>
            <a:lvl8pPr lvl="7" algn="ctr">
              <a:spcBef>
                <a:spcPts val="0"/>
              </a:spcBef>
              <a:spcAft>
                <a:spcPts val="0"/>
              </a:spcAft>
              <a:buNone/>
              <a:defRPr sz="1500"/>
            </a:lvl8pPr>
            <a:lvl9pPr lvl="8" algn="ctr">
              <a:spcBef>
                <a:spcPts val="0"/>
              </a:spcBef>
              <a:spcAft>
                <a:spcPts val="0"/>
              </a:spcAft>
              <a:buNone/>
              <a:defRPr sz="1500"/>
            </a:lvl9pPr>
          </a:lstStyle>
          <a:p>
            <a:endParaRPr/>
          </a:p>
        </p:txBody>
      </p:sp>
      <p:sp>
        <p:nvSpPr>
          <p:cNvPr id="38" name="Google Shape;38;p5"/>
          <p:cNvSpPr txBox="1">
            <a:spLocks noGrp="1"/>
          </p:cNvSpPr>
          <p:nvPr>
            <p:ph type="subTitle" idx="7"/>
          </p:nvPr>
        </p:nvSpPr>
        <p:spPr>
          <a:xfrm>
            <a:off x="4744050" y="6220640"/>
            <a:ext cx="2408400" cy="670027"/>
          </a:xfrm>
          <a:prstGeom prst="rect">
            <a:avLst/>
          </a:prstGeom>
        </p:spPr>
        <p:txBody>
          <a:bodyPr spcFirstLastPara="1" wrap="square" lIns="0" tIns="0" rIns="0" bIns="0" anchor="t" anchorCtr="0">
            <a:noAutofit/>
          </a:bodyPr>
          <a:lstStyle>
            <a:lvl1pPr lvl="0" algn="ctr">
              <a:spcBef>
                <a:spcPts val="0"/>
              </a:spcBef>
              <a:spcAft>
                <a:spcPts val="0"/>
              </a:spcAft>
              <a:buNone/>
              <a:defRPr sz="1500"/>
            </a:lvl1pPr>
            <a:lvl2pPr lvl="1" algn="ctr">
              <a:spcBef>
                <a:spcPts val="0"/>
              </a:spcBef>
              <a:spcAft>
                <a:spcPts val="0"/>
              </a:spcAft>
              <a:buNone/>
              <a:defRPr sz="1500"/>
            </a:lvl2pPr>
            <a:lvl3pPr lvl="2" algn="ctr">
              <a:spcBef>
                <a:spcPts val="0"/>
              </a:spcBef>
              <a:spcAft>
                <a:spcPts val="0"/>
              </a:spcAft>
              <a:buNone/>
              <a:defRPr sz="1500"/>
            </a:lvl3pPr>
            <a:lvl4pPr lvl="3" algn="ctr">
              <a:spcBef>
                <a:spcPts val="0"/>
              </a:spcBef>
              <a:spcAft>
                <a:spcPts val="0"/>
              </a:spcAft>
              <a:buNone/>
              <a:defRPr sz="1500"/>
            </a:lvl4pPr>
            <a:lvl5pPr lvl="4" algn="ctr">
              <a:spcBef>
                <a:spcPts val="0"/>
              </a:spcBef>
              <a:spcAft>
                <a:spcPts val="0"/>
              </a:spcAft>
              <a:buNone/>
              <a:defRPr sz="1500"/>
            </a:lvl5pPr>
            <a:lvl6pPr lvl="5" algn="ctr">
              <a:spcBef>
                <a:spcPts val="0"/>
              </a:spcBef>
              <a:spcAft>
                <a:spcPts val="0"/>
              </a:spcAft>
              <a:buNone/>
              <a:defRPr sz="1500"/>
            </a:lvl6pPr>
            <a:lvl7pPr lvl="6" algn="ctr">
              <a:spcBef>
                <a:spcPts val="0"/>
              </a:spcBef>
              <a:spcAft>
                <a:spcPts val="0"/>
              </a:spcAft>
              <a:buNone/>
              <a:defRPr sz="1500"/>
            </a:lvl7pPr>
            <a:lvl8pPr lvl="7" algn="ctr">
              <a:spcBef>
                <a:spcPts val="0"/>
              </a:spcBef>
              <a:spcAft>
                <a:spcPts val="0"/>
              </a:spcAft>
              <a:buNone/>
              <a:defRPr sz="1500"/>
            </a:lvl8pPr>
            <a:lvl9pPr lvl="8" algn="ctr">
              <a:spcBef>
                <a:spcPts val="0"/>
              </a:spcBef>
              <a:spcAft>
                <a:spcPts val="0"/>
              </a:spcAft>
              <a:buNone/>
              <a:defRPr sz="1500"/>
            </a:lvl9pPr>
          </a:lstStyle>
          <a:p>
            <a:endParaRPr/>
          </a:p>
        </p:txBody>
      </p:sp>
      <p:sp>
        <p:nvSpPr>
          <p:cNvPr id="39" name="Google Shape;39;p5"/>
          <p:cNvSpPr txBox="1">
            <a:spLocks noGrp="1"/>
          </p:cNvSpPr>
          <p:nvPr>
            <p:ph type="subTitle" idx="8"/>
          </p:nvPr>
        </p:nvSpPr>
        <p:spPr>
          <a:xfrm>
            <a:off x="10578975" y="6220640"/>
            <a:ext cx="2408400" cy="670027"/>
          </a:xfrm>
          <a:prstGeom prst="rect">
            <a:avLst/>
          </a:prstGeom>
        </p:spPr>
        <p:txBody>
          <a:bodyPr spcFirstLastPara="1" wrap="square" lIns="0" tIns="0" rIns="0" bIns="0" anchor="t" anchorCtr="0">
            <a:noAutofit/>
          </a:bodyPr>
          <a:lstStyle>
            <a:lvl1pPr lvl="0" algn="ctr">
              <a:spcBef>
                <a:spcPts val="0"/>
              </a:spcBef>
              <a:spcAft>
                <a:spcPts val="0"/>
              </a:spcAft>
              <a:buNone/>
              <a:defRPr sz="1500"/>
            </a:lvl1pPr>
            <a:lvl2pPr lvl="1" algn="ctr">
              <a:spcBef>
                <a:spcPts val="0"/>
              </a:spcBef>
              <a:spcAft>
                <a:spcPts val="0"/>
              </a:spcAft>
              <a:buNone/>
              <a:defRPr sz="1500"/>
            </a:lvl2pPr>
            <a:lvl3pPr lvl="2" algn="ctr">
              <a:spcBef>
                <a:spcPts val="0"/>
              </a:spcBef>
              <a:spcAft>
                <a:spcPts val="0"/>
              </a:spcAft>
              <a:buNone/>
              <a:defRPr sz="1500"/>
            </a:lvl3pPr>
            <a:lvl4pPr lvl="3" algn="ctr">
              <a:spcBef>
                <a:spcPts val="0"/>
              </a:spcBef>
              <a:spcAft>
                <a:spcPts val="0"/>
              </a:spcAft>
              <a:buNone/>
              <a:defRPr sz="1500"/>
            </a:lvl4pPr>
            <a:lvl5pPr lvl="4" algn="ctr">
              <a:spcBef>
                <a:spcPts val="0"/>
              </a:spcBef>
              <a:spcAft>
                <a:spcPts val="0"/>
              </a:spcAft>
              <a:buNone/>
              <a:defRPr sz="1500"/>
            </a:lvl5pPr>
            <a:lvl6pPr lvl="5" algn="ctr">
              <a:spcBef>
                <a:spcPts val="0"/>
              </a:spcBef>
              <a:spcAft>
                <a:spcPts val="0"/>
              </a:spcAft>
              <a:buNone/>
              <a:defRPr sz="1500"/>
            </a:lvl6pPr>
            <a:lvl7pPr lvl="6" algn="ctr">
              <a:spcBef>
                <a:spcPts val="0"/>
              </a:spcBef>
              <a:spcAft>
                <a:spcPts val="0"/>
              </a:spcAft>
              <a:buNone/>
              <a:defRPr sz="1500"/>
            </a:lvl7pPr>
            <a:lvl8pPr lvl="7" algn="ctr">
              <a:spcBef>
                <a:spcPts val="0"/>
              </a:spcBef>
              <a:spcAft>
                <a:spcPts val="0"/>
              </a:spcAft>
              <a:buNone/>
              <a:defRPr sz="1500"/>
            </a:lvl8pPr>
            <a:lvl9pPr lvl="8" algn="ctr">
              <a:spcBef>
                <a:spcPts val="0"/>
              </a:spcBef>
              <a:spcAft>
                <a:spcPts val="0"/>
              </a:spcAft>
              <a:buNone/>
              <a:defRPr sz="1500"/>
            </a:lvl9pPr>
          </a:lstStyle>
          <a:p>
            <a:endParaRPr/>
          </a:p>
        </p:txBody>
      </p:sp>
      <p:sp>
        <p:nvSpPr>
          <p:cNvPr id="40" name="Google Shape;40;p5"/>
          <p:cNvSpPr txBox="1">
            <a:spLocks noGrp="1"/>
          </p:cNvSpPr>
          <p:nvPr>
            <p:ph type="subTitle" idx="9"/>
          </p:nvPr>
        </p:nvSpPr>
        <p:spPr>
          <a:xfrm>
            <a:off x="342900" y="332520"/>
            <a:ext cx="3640500" cy="232560"/>
          </a:xfrm>
          <a:prstGeom prst="rect">
            <a:avLst/>
          </a:prstGeom>
        </p:spPr>
        <p:txBody>
          <a:bodyPr spcFirstLastPara="1" wrap="square" lIns="0" tIns="0" rIns="0" bIns="0" anchor="t" anchorCtr="0">
            <a:spAutoFit/>
          </a:bodyPr>
          <a:lstStyle>
            <a:lvl1pPr lvl="0">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1pPr>
            <a:lvl2pPr lvl="1">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2pPr>
            <a:lvl3pPr lvl="2">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3pPr>
            <a:lvl4pPr lvl="3">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4pPr>
            <a:lvl5pPr lvl="4">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5pPr>
            <a:lvl6pPr lvl="5">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6pPr>
            <a:lvl7pPr lvl="6">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7pPr>
            <a:lvl8pPr lvl="7">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8pPr>
            <a:lvl9pPr lvl="8">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9pPr>
          </a:lstStyle>
          <a:p>
            <a:endParaRPr/>
          </a:p>
        </p:txBody>
      </p:sp>
      <p:sp>
        <p:nvSpPr>
          <p:cNvPr id="41" name="Google Shape;41;p5"/>
          <p:cNvSpPr/>
          <p:nvPr/>
        </p:nvSpPr>
        <p:spPr>
          <a:xfrm rot="5400000">
            <a:off x="324404" y="736501"/>
            <a:ext cx="257493" cy="220500"/>
          </a:xfrm>
          <a:prstGeom prst="triangle">
            <a:avLst>
              <a:gd name="adj" fmla="val 50000"/>
            </a:avLst>
          </a:prstGeom>
          <a:solidFill>
            <a:schemeClr val="accent1"/>
          </a:solidFill>
          <a:ln>
            <a:noFill/>
          </a:ln>
        </p:spPr>
        <p:txBody>
          <a:bodyPr spcFirstLastPara="1" wrap="square" lIns="137138" tIns="137138" rIns="137138" bIns="137138" anchor="ctr" anchorCtr="0">
            <a:noAutofit/>
          </a:bodyPr>
          <a:lstStyle/>
          <a:p>
            <a:pPr marL="0" lvl="0" indent="0" algn="ctr" rtl="0">
              <a:spcBef>
                <a:spcPts val="0"/>
              </a:spcBef>
              <a:spcAft>
                <a:spcPts val="0"/>
              </a:spcAft>
              <a:buNone/>
            </a:pPr>
            <a:endParaRPr sz="2700">
              <a:solidFill>
                <a:schemeClr val="lt1"/>
              </a:solidFill>
              <a:latin typeface="Instrument Sans"/>
              <a:ea typeface="Instrument Sans"/>
              <a:cs typeface="Instrument Sans"/>
              <a:sym typeface="Instrument Sans"/>
            </a:endParaRPr>
          </a:p>
        </p:txBody>
      </p:sp>
      <p:sp>
        <p:nvSpPr>
          <p:cNvPr id="42" name="Google Shape;42;p5"/>
          <p:cNvSpPr>
            <a:spLocks noGrp="1"/>
          </p:cNvSpPr>
          <p:nvPr>
            <p:ph type="pic" idx="13"/>
          </p:nvPr>
        </p:nvSpPr>
        <p:spPr>
          <a:xfrm>
            <a:off x="342900" y="2249969"/>
            <a:ext cx="2189700" cy="2205920"/>
          </a:xfrm>
          <a:prstGeom prst="rect">
            <a:avLst/>
          </a:prstGeom>
          <a:noFill/>
          <a:ln>
            <a:noFill/>
          </a:ln>
        </p:spPr>
      </p:sp>
      <p:sp>
        <p:nvSpPr>
          <p:cNvPr id="43" name="Google Shape;43;p5"/>
          <p:cNvSpPr>
            <a:spLocks noGrp="1"/>
          </p:cNvSpPr>
          <p:nvPr>
            <p:ph type="pic" idx="14"/>
          </p:nvPr>
        </p:nvSpPr>
        <p:spPr>
          <a:xfrm>
            <a:off x="6162225" y="2249969"/>
            <a:ext cx="2189700" cy="2205920"/>
          </a:xfrm>
          <a:prstGeom prst="rect">
            <a:avLst/>
          </a:prstGeom>
          <a:noFill/>
          <a:ln>
            <a:noFill/>
          </a:ln>
        </p:spPr>
      </p:sp>
      <p:sp>
        <p:nvSpPr>
          <p:cNvPr id="44" name="Google Shape;44;p5"/>
          <p:cNvSpPr>
            <a:spLocks noGrp="1"/>
          </p:cNvSpPr>
          <p:nvPr>
            <p:ph type="pic" idx="15"/>
          </p:nvPr>
        </p:nvSpPr>
        <p:spPr>
          <a:xfrm>
            <a:off x="2147136" y="4901213"/>
            <a:ext cx="2189700" cy="2205920"/>
          </a:xfrm>
          <a:prstGeom prst="rect">
            <a:avLst/>
          </a:prstGeom>
          <a:noFill/>
          <a:ln>
            <a:noFill/>
          </a:ln>
        </p:spPr>
      </p:sp>
      <p:sp>
        <p:nvSpPr>
          <p:cNvPr id="45" name="Google Shape;45;p5"/>
          <p:cNvSpPr>
            <a:spLocks noGrp="1"/>
          </p:cNvSpPr>
          <p:nvPr>
            <p:ph type="pic" idx="16"/>
          </p:nvPr>
        </p:nvSpPr>
        <p:spPr>
          <a:xfrm>
            <a:off x="7966386" y="4901213"/>
            <a:ext cx="2189700" cy="2205920"/>
          </a:xfrm>
          <a:prstGeom prst="rect">
            <a:avLst/>
          </a:prstGeom>
          <a:noFill/>
          <a:ln>
            <a:noFill/>
          </a:ln>
        </p:spPr>
      </p:sp>
      <p:sp>
        <p:nvSpPr>
          <p:cNvPr id="46" name="Google Shape;46;p5"/>
          <p:cNvSpPr txBox="1">
            <a:spLocks noGrp="1"/>
          </p:cNvSpPr>
          <p:nvPr>
            <p:ph type="subTitle" idx="17"/>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47" name="Google Shape;47;p5"/>
          <p:cNvSpPr txBox="1">
            <a:spLocks noGrp="1"/>
          </p:cNvSpPr>
          <p:nvPr>
            <p:ph type="subTitle" idx="18"/>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48" name="Google Shape;48;p5"/>
          <p:cNvSpPr txBox="1">
            <a:spLocks noGrp="1"/>
          </p:cNvSpPr>
          <p:nvPr>
            <p:ph type="subTitle" idx="19"/>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312641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e team 3">
  <p:cSld name="The team 3">
    <p:spTree>
      <p:nvGrpSpPr>
        <p:cNvPr id="1" name="Shape 49"/>
        <p:cNvGrpSpPr/>
        <p:nvPr/>
      </p:nvGrpSpPr>
      <p:grpSpPr>
        <a:xfrm>
          <a:off x="0" y="0"/>
          <a:ext cx="0" cy="0"/>
          <a:chOff x="0" y="0"/>
          <a:chExt cx="0" cy="0"/>
        </a:xfrm>
      </p:grpSpPr>
      <p:sp>
        <p:nvSpPr>
          <p:cNvPr id="50" name="Google Shape;50;p6"/>
          <p:cNvSpPr txBox="1">
            <a:spLocks noGrp="1"/>
          </p:cNvSpPr>
          <p:nvPr>
            <p:ph type="subTitle" idx="1"/>
          </p:nvPr>
        </p:nvSpPr>
        <p:spPr>
          <a:xfrm>
            <a:off x="3093113" y="2005962"/>
            <a:ext cx="3451500" cy="279253"/>
          </a:xfrm>
          <a:prstGeom prst="rect">
            <a:avLst/>
          </a:prstGeom>
        </p:spPr>
        <p:txBody>
          <a:bodyPr spcFirstLastPara="1" wrap="square" lIns="0" tIns="0" rIns="0" bIns="0" anchor="t" anchorCtr="0">
            <a:noAutofit/>
          </a:bodyPr>
          <a:lstStyle>
            <a:lvl1pPr lvl="0">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1pPr>
            <a:lvl2pPr lvl="1">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2pPr>
            <a:lvl3pPr lvl="2">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3pPr>
            <a:lvl4pPr lvl="3">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4pPr>
            <a:lvl5pPr lvl="4">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5pPr>
            <a:lvl6pPr lvl="5">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6pPr>
            <a:lvl7pPr lvl="6">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7pPr>
            <a:lvl8pPr lvl="7">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8pPr>
            <a:lvl9pPr lvl="8">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9pPr>
          </a:lstStyle>
          <a:p>
            <a:endParaRPr/>
          </a:p>
        </p:txBody>
      </p:sp>
      <p:sp>
        <p:nvSpPr>
          <p:cNvPr id="51" name="Google Shape;51;p6"/>
          <p:cNvSpPr txBox="1">
            <a:spLocks noGrp="1"/>
          </p:cNvSpPr>
          <p:nvPr>
            <p:ph type="body" idx="2"/>
          </p:nvPr>
        </p:nvSpPr>
        <p:spPr>
          <a:xfrm>
            <a:off x="3098063" y="2787207"/>
            <a:ext cx="3451500" cy="1271147"/>
          </a:xfrm>
          <a:prstGeom prst="rect">
            <a:avLst/>
          </a:prstGeom>
        </p:spPr>
        <p:txBody>
          <a:bodyPr spcFirstLastPara="1" wrap="square" lIns="0" tIns="0" rIns="0" bIns="0" anchor="t" anchorCtr="0">
            <a:noAutofit/>
          </a:bodyPr>
          <a:lstStyle>
            <a:lvl1pPr marL="685800" lvl="0" indent="-438150">
              <a:lnSpc>
                <a:spcPct val="115000"/>
              </a:lnSpc>
              <a:spcBef>
                <a:spcPts val="0"/>
              </a:spcBef>
              <a:spcAft>
                <a:spcPts val="0"/>
              </a:spcAft>
              <a:buClr>
                <a:schemeClr val="dk1"/>
              </a:buClr>
              <a:buSzPts val="1000"/>
              <a:buFont typeface="Instrument Sans"/>
              <a:buChar char="●"/>
              <a:defRPr sz="1500"/>
            </a:lvl1pPr>
            <a:lvl2pPr marL="1371600" lvl="1" indent="-438150">
              <a:lnSpc>
                <a:spcPct val="115000"/>
              </a:lnSpc>
              <a:spcBef>
                <a:spcPts val="1200"/>
              </a:spcBef>
              <a:spcAft>
                <a:spcPts val="0"/>
              </a:spcAft>
              <a:buClr>
                <a:schemeClr val="dk1"/>
              </a:buClr>
              <a:buSzPts val="1000"/>
              <a:buFont typeface="Instrument Sans"/>
              <a:buChar char="○"/>
              <a:defRPr sz="1500"/>
            </a:lvl2pPr>
            <a:lvl3pPr marL="2057400" lvl="2" indent="-438150">
              <a:lnSpc>
                <a:spcPct val="115000"/>
              </a:lnSpc>
              <a:spcBef>
                <a:spcPts val="1200"/>
              </a:spcBef>
              <a:spcAft>
                <a:spcPts val="0"/>
              </a:spcAft>
              <a:buClr>
                <a:schemeClr val="dk1"/>
              </a:buClr>
              <a:buSzPts val="1000"/>
              <a:buFont typeface="Instrument Sans"/>
              <a:buChar char="■"/>
              <a:defRPr sz="1500"/>
            </a:lvl3pPr>
            <a:lvl4pPr marL="2743200" lvl="3" indent="-438150">
              <a:lnSpc>
                <a:spcPct val="115000"/>
              </a:lnSpc>
              <a:spcBef>
                <a:spcPts val="1200"/>
              </a:spcBef>
              <a:spcAft>
                <a:spcPts val="0"/>
              </a:spcAft>
              <a:buClr>
                <a:schemeClr val="dk1"/>
              </a:buClr>
              <a:buSzPts val="1000"/>
              <a:buFont typeface="Instrument Sans"/>
              <a:buChar char="●"/>
              <a:defRPr sz="1500"/>
            </a:lvl4pPr>
            <a:lvl5pPr marL="3429000" lvl="4" indent="-438150">
              <a:lnSpc>
                <a:spcPct val="115000"/>
              </a:lnSpc>
              <a:spcBef>
                <a:spcPts val="1200"/>
              </a:spcBef>
              <a:spcAft>
                <a:spcPts val="0"/>
              </a:spcAft>
              <a:buClr>
                <a:schemeClr val="dk1"/>
              </a:buClr>
              <a:buSzPts val="1000"/>
              <a:buFont typeface="Instrument Sans"/>
              <a:buChar char="○"/>
              <a:defRPr sz="1500"/>
            </a:lvl5pPr>
            <a:lvl6pPr marL="4114800" lvl="5" indent="-438150">
              <a:lnSpc>
                <a:spcPct val="115000"/>
              </a:lnSpc>
              <a:spcBef>
                <a:spcPts val="1200"/>
              </a:spcBef>
              <a:spcAft>
                <a:spcPts val="0"/>
              </a:spcAft>
              <a:buClr>
                <a:schemeClr val="dk1"/>
              </a:buClr>
              <a:buSzPts val="1000"/>
              <a:buFont typeface="Instrument Sans"/>
              <a:buChar char="■"/>
              <a:defRPr sz="1500"/>
            </a:lvl6pPr>
            <a:lvl7pPr marL="4800600" lvl="6" indent="-438150">
              <a:lnSpc>
                <a:spcPct val="115000"/>
              </a:lnSpc>
              <a:spcBef>
                <a:spcPts val="1200"/>
              </a:spcBef>
              <a:spcAft>
                <a:spcPts val="0"/>
              </a:spcAft>
              <a:buClr>
                <a:schemeClr val="dk1"/>
              </a:buClr>
              <a:buSzPts val="1000"/>
              <a:buFont typeface="Instrument Sans"/>
              <a:buChar char="●"/>
              <a:defRPr sz="1500"/>
            </a:lvl7pPr>
            <a:lvl8pPr marL="5486400" lvl="7" indent="-438150">
              <a:lnSpc>
                <a:spcPct val="115000"/>
              </a:lnSpc>
              <a:spcBef>
                <a:spcPts val="1200"/>
              </a:spcBef>
              <a:spcAft>
                <a:spcPts val="0"/>
              </a:spcAft>
              <a:buClr>
                <a:schemeClr val="dk1"/>
              </a:buClr>
              <a:buSzPts val="1000"/>
              <a:buFont typeface="Instrument Sans"/>
              <a:buChar char="○"/>
              <a:defRPr sz="1500"/>
            </a:lvl8pPr>
            <a:lvl9pPr marL="6172200" lvl="8" indent="-438150">
              <a:lnSpc>
                <a:spcPct val="115000"/>
              </a:lnSpc>
              <a:spcBef>
                <a:spcPts val="1200"/>
              </a:spcBef>
              <a:spcAft>
                <a:spcPts val="1200"/>
              </a:spcAft>
              <a:buClr>
                <a:schemeClr val="dk1"/>
              </a:buClr>
              <a:buSzPts val="1000"/>
              <a:buFont typeface="Instrument Sans"/>
              <a:buChar char="■"/>
              <a:defRPr sz="1500"/>
            </a:lvl9pPr>
          </a:lstStyle>
          <a:p>
            <a:endParaRPr/>
          </a:p>
        </p:txBody>
      </p:sp>
      <p:sp>
        <p:nvSpPr>
          <p:cNvPr id="52" name="Google Shape;52;p6"/>
          <p:cNvSpPr txBox="1">
            <a:spLocks noGrp="1"/>
          </p:cNvSpPr>
          <p:nvPr>
            <p:ph type="subTitle" idx="3"/>
          </p:nvPr>
        </p:nvSpPr>
        <p:spPr>
          <a:xfrm>
            <a:off x="9608813" y="1992174"/>
            <a:ext cx="3451500" cy="279253"/>
          </a:xfrm>
          <a:prstGeom prst="rect">
            <a:avLst/>
          </a:prstGeom>
        </p:spPr>
        <p:txBody>
          <a:bodyPr spcFirstLastPara="1" wrap="square" lIns="0" tIns="0" rIns="0" bIns="0" anchor="t" anchorCtr="0">
            <a:noAutofit/>
          </a:bodyPr>
          <a:lstStyle>
            <a:lvl1pPr lvl="0">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1pPr>
            <a:lvl2pPr lvl="1">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2pPr>
            <a:lvl3pPr lvl="2">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3pPr>
            <a:lvl4pPr lvl="3">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4pPr>
            <a:lvl5pPr lvl="4">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5pPr>
            <a:lvl6pPr lvl="5">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6pPr>
            <a:lvl7pPr lvl="6">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7pPr>
            <a:lvl8pPr lvl="7">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8pPr>
            <a:lvl9pPr lvl="8">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9pPr>
          </a:lstStyle>
          <a:p>
            <a:endParaRPr/>
          </a:p>
        </p:txBody>
      </p:sp>
      <p:sp>
        <p:nvSpPr>
          <p:cNvPr id="53" name="Google Shape;53;p6"/>
          <p:cNvSpPr txBox="1">
            <a:spLocks noGrp="1"/>
          </p:cNvSpPr>
          <p:nvPr>
            <p:ph type="body" idx="4"/>
          </p:nvPr>
        </p:nvSpPr>
        <p:spPr>
          <a:xfrm>
            <a:off x="9613763" y="2773418"/>
            <a:ext cx="3451500" cy="1271147"/>
          </a:xfrm>
          <a:prstGeom prst="rect">
            <a:avLst/>
          </a:prstGeom>
        </p:spPr>
        <p:txBody>
          <a:bodyPr spcFirstLastPara="1" wrap="square" lIns="0" tIns="0" rIns="0" bIns="0" anchor="t" anchorCtr="0">
            <a:noAutofit/>
          </a:bodyPr>
          <a:lstStyle>
            <a:lvl1pPr marL="685800" lvl="0" indent="-438150">
              <a:lnSpc>
                <a:spcPct val="115000"/>
              </a:lnSpc>
              <a:spcBef>
                <a:spcPts val="0"/>
              </a:spcBef>
              <a:spcAft>
                <a:spcPts val="0"/>
              </a:spcAft>
              <a:buClr>
                <a:schemeClr val="dk1"/>
              </a:buClr>
              <a:buSzPts val="1000"/>
              <a:buFont typeface="Instrument Sans"/>
              <a:buChar char="●"/>
              <a:defRPr sz="1500"/>
            </a:lvl1pPr>
            <a:lvl2pPr marL="1371600" lvl="1" indent="-438150">
              <a:lnSpc>
                <a:spcPct val="115000"/>
              </a:lnSpc>
              <a:spcBef>
                <a:spcPts val="1200"/>
              </a:spcBef>
              <a:spcAft>
                <a:spcPts val="0"/>
              </a:spcAft>
              <a:buClr>
                <a:schemeClr val="dk1"/>
              </a:buClr>
              <a:buSzPts val="1000"/>
              <a:buFont typeface="Instrument Sans"/>
              <a:buChar char="○"/>
              <a:defRPr sz="1500"/>
            </a:lvl2pPr>
            <a:lvl3pPr marL="2057400" lvl="2" indent="-438150">
              <a:lnSpc>
                <a:spcPct val="115000"/>
              </a:lnSpc>
              <a:spcBef>
                <a:spcPts val="1200"/>
              </a:spcBef>
              <a:spcAft>
                <a:spcPts val="0"/>
              </a:spcAft>
              <a:buClr>
                <a:schemeClr val="dk1"/>
              </a:buClr>
              <a:buSzPts val="1000"/>
              <a:buFont typeface="Instrument Sans"/>
              <a:buChar char="■"/>
              <a:defRPr sz="1500"/>
            </a:lvl3pPr>
            <a:lvl4pPr marL="2743200" lvl="3" indent="-438150">
              <a:lnSpc>
                <a:spcPct val="115000"/>
              </a:lnSpc>
              <a:spcBef>
                <a:spcPts val="1200"/>
              </a:spcBef>
              <a:spcAft>
                <a:spcPts val="0"/>
              </a:spcAft>
              <a:buClr>
                <a:schemeClr val="dk1"/>
              </a:buClr>
              <a:buSzPts val="1000"/>
              <a:buFont typeface="Instrument Sans"/>
              <a:buChar char="●"/>
              <a:defRPr sz="1500"/>
            </a:lvl4pPr>
            <a:lvl5pPr marL="3429000" lvl="4" indent="-438150">
              <a:lnSpc>
                <a:spcPct val="115000"/>
              </a:lnSpc>
              <a:spcBef>
                <a:spcPts val="1200"/>
              </a:spcBef>
              <a:spcAft>
                <a:spcPts val="0"/>
              </a:spcAft>
              <a:buClr>
                <a:schemeClr val="dk1"/>
              </a:buClr>
              <a:buSzPts val="1000"/>
              <a:buFont typeface="Instrument Sans"/>
              <a:buChar char="○"/>
              <a:defRPr sz="1500"/>
            </a:lvl5pPr>
            <a:lvl6pPr marL="4114800" lvl="5" indent="-438150">
              <a:lnSpc>
                <a:spcPct val="115000"/>
              </a:lnSpc>
              <a:spcBef>
                <a:spcPts val="1200"/>
              </a:spcBef>
              <a:spcAft>
                <a:spcPts val="0"/>
              </a:spcAft>
              <a:buClr>
                <a:schemeClr val="dk1"/>
              </a:buClr>
              <a:buSzPts val="1000"/>
              <a:buFont typeface="Instrument Sans"/>
              <a:buChar char="■"/>
              <a:defRPr sz="1500"/>
            </a:lvl6pPr>
            <a:lvl7pPr marL="4800600" lvl="6" indent="-438150">
              <a:lnSpc>
                <a:spcPct val="115000"/>
              </a:lnSpc>
              <a:spcBef>
                <a:spcPts val="1200"/>
              </a:spcBef>
              <a:spcAft>
                <a:spcPts val="0"/>
              </a:spcAft>
              <a:buClr>
                <a:schemeClr val="dk1"/>
              </a:buClr>
              <a:buSzPts val="1000"/>
              <a:buFont typeface="Instrument Sans"/>
              <a:buChar char="●"/>
              <a:defRPr sz="1500"/>
            </a:lvl7pPr>
            <a:lvl8pPr marL="5486400" lvl="7" indent="-438150">
              <a:lnSpc>
                <a:spcPct val="115000"/>
              </a:lnSpc>
              <a:spcBef>
                <a:spcPts val="1200"/>
              </a:spcBef>
              <a:spcAft>
                <a:spcPts val="0"/>
              </a:spcAft>
              <a:buClr>
                <a:schemeClr val="dk1"/>
              </a:buClr>
              <a:buSzPts val="1000"/>
              <a:buFont typeface="Instrument Sans"/>
              <a:buChar char="○"/>
              <a:defRPr sz="1500"/>
            </a:lvl8pPr>
            <a:lvl9pPr marL="6172200" lvl="8" indent="-438150">
              <a:lnSpc>
                <a:spcPct val="115000"/>
              </a:lnSpc>
              <a:spcBef>
                <a:spcPts val="1200"/>
              </a:spcBef>
              <a:spcAft>
                <a:spcPts val="1200"/>
              </a:spcAft>
              <a:buClr>
                <a:schemeClr val="dk1"/>
              </a:buClr>
              <a:buSzPts val="1000"/>
              <a:buFont typeface="Instrument Sans"/>
              <a:buChar char="■"/>
              <a:defRPr sz="1500"/>
            </a:lvl9pPr>
          </a:lstStyle>
          <a:p>
            <a:endParaRPr/>
          </a:p>
        </p:txBody>
      </p:sp>
      <p:sp>
        <p:nvSpPr>
          <p:cNvPr id="54" name="Google Shape;54;p6"/>
          <p:cNvSpPr txBox="1">
            <a:spLocks noGrp="1"/>
          </p:cNvSpPr>
          <p:nvPr>
            <p:ph type="title"/>
          </p:nvPr>
        </p:nvSpPr>
        <p:spPr>
          <a:xfrm>
            <a:off x="689850" y="640485"/>
            <a:ext cx="6726600" cy="412533"/>
          </a:xfrm>
          <a:prstGeom prst="rect">
            <a:avLst/>
          </a:prstGeom>
        </p:spPr>
        <p:txBody>
          <a:bodyPr spcFirstLastPara="1" wrap="square" lIns="0" tIns="0" rIns="0" bIns="0" anchor="t" anchorCtr="0">
            <a:noAutofit/>
          </a:bodyPr>
          <a:lstStyle>
            <a:lvl1pPr lvl="0">
              <a:spcBef>
                <a:spcPts val="0"/>
              </a:spcBef>
              <a:spcAft>
                <a:spcPts val="0"/>
              </a:spcAft>
              <a:buNone/>
              <a:defRPr sz="2700"/>
            </a:lvl1pPr>
            <a:lvl2pPr lvl="1">
              <a:spcBef>
                <a:spcPts val="0"/>
              </a:spcBef>
              <a:spcAft>
                <a:spcPts val="0"/>
              </a:spcAft>
              <a:buNone/>
              <a:defRPr sz="2700"/>
            </a:lvl2pPr>
            <a:lvl3pPr lvl="2">
              <a:spcBef>
                <a:spcPts val="0"/>
              </a:spcBef>
              <a:spcAft>
                <a:spcPts val="0"/>
              </a:spcAft>
              <a:buNone/>
              <a:defRPr sz="2700"/>
            </a:lvl3pPr>
            <a:lvl4pPr lvl="3">
              <a:spcBef>
                <a:spcPts val="0"/>
              </a:spcBef>
              <a:spcAft>
                <a:spcPts val="0"/>
              </a:spcAft>
              <a:buNone/>
              <a:defRPr sz="2700"/>
            </a:lvl4pPr>
            <a:lvl5pPr lvl="4">
              <a:spcBef>
                <a:spcPts val="0"/>
              </a:spcBef>
              <a:spcAft>
                <a:spcPts val="0"/>
              </a:spcAft>
              <a:buNone/>
              <a:defRPr sz="2700"/>
            </a:lvl5pPr>
            <a:lvl6pPr lvl="5">
              <a:spcBef>
                <a:spcPts val="0"/>
              </a:spcBef>
              <a:spcAft>
                <a:spcPts val="0"/>
              </a:spcAft>
              <a:buNone/>
              <a:defRPr sz="2700"/>
            </a:lvl6pPr>
            <a:lvl7pPr lvl="6">
              <a:spcBef>
                <a:spcPts val="0"/>
              </a:spcBef>
              <a:spcAft>
                <a:spcPts val="0"/>
              </a:spcAft>
              <a:buNone/>
              <a:defRPr sz="2700"/>
            </a:lvl7pPr>
            <a:lvl8pPr lvl="7">
              <a:spcBef>
                <a:spcPts val="0"/>
              </a:spcBef>
              <a:spcAft>
                <a:spcPts val="0"/>
              </a:spcAft>
              <a:buNone/>
              <a:defRPr sz="2700"/>
            </a:lvl8pPr>
            <a:lvl9pPr lvl="8">
              <a:spcBef>
                <a:spcPts val="0"/>
              </a:spcBef>
              <a:spcAft>
                <a:spcPts val="0"/>
              </a:spcAft>
              <a:buNone/>
              <a:defRPr sz="2700"/>
            </a:lvl9pPr>
          </a:lstStyle>
          <a:p>
            <a:endParaRPr/>
          </a:p>
        </p:txBody>
      </p:sp>
      <p:sp>
        <p:nvSpPr>
          <p:cNvPr id="55" name="Google Shape;55;p6"/>
          <p:cNvSpPr txBox="1">
            <a:spLocks noGrp="1"/>
          </p:cNvSpPr>
          <p:nvPr>
            <p:ph type="subTitle" idx="5"/>
          </p:nvPr>
        </p:nvSpPr>
        <p:spPr>
          <a:xfrm>
            <a:off x="342900" y="332520"/>
            <a:ext cx="3640500" cy="232560"/>
          </a:xfrm>
          <a:prstGeom prst="rect">
            <a:avLst/>
          </a:prstGeom>
        </p:spPr>
        <p:txBody>
          <a:bodyPr spcFirstLastPara="1" wrap="square" lIns="0" tIns="0" rIns="0" bIns="0" anchor="t" anchorCtr="0">
            <a:spAutoFit/>
          </a:bodyPr>
          <a:lstStyle>
            <a:lvl1pPr lvl="0">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1pPr>
            <a:lvl2pPr lvl="1">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2pPr>
            <a:lvl3pPr lvl="2">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3pPr>
            <a:lvl4pPr lvl="3">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4pPr>
            <a:lvl5pPr lvl="4">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5pPr>
            <a:lvl6pPr lvl="5">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6pPr>
            <a:lvl7pPr lvl="6">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7pPr>
            <a:lvl8pPr lvl="7">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8pPr>
            <a:lvl9pPr lvl="8">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9pPr>
          </a:lstStyle>
          <a:p>
            <a:endParaRPr/>
          </a:p>
        </p:txBody>
      </p:sp>
      <p:sp>
        <p:nvSpPr>
          <p:cNvPr id="56" name="Google Shape;56;p6"/>
          <p:cNvSpPr/>
          <p:nvPr/>
        </p:nvSpPr>
        <p:spPr>
          <a:xfrm rot="5400000">
            <a:off x="324404" y="736501"/>
            <a:ext cx="257493" cy="220500"/>
          </a:xfrm>
          <a:prstGeom prst="triangle">
            <a:avLst>
              <a:gd name="adj" fmla="val 50000"/>
            </a:avLst>
          </a:prstGeom>
          <a:solidFill>
            <a:schemeClr val="accent1"/>
          </a:solidFill>
          <a:ln>
            <a:noFill/>
          </a:ln>
        </p:spPr>
        <p:txBody>
          <a:bodyPr spcFirstLastPara="1" wrap="square" lIns="137138" tIns="137138" rIns="137138" bIns="137138" anchor="ctr" anchorCtr="0">
            <a:noAutofit/>
          </a:bodyPr>
          <a:lstStyle/>
          <a:p>
            <a:pPr marL="0" lvl="0" indent="0" algn="ctr" rtl="0">
              <a:spcBef>
                <a:spcPts val="0"/>
              </a:spcBef>
              <a:spcAft>
                <a:spcPts val="0"/>
              </a:spcAft>
              <a:buNone/>
            </a:pPr>
            <a:endParaRPr sz="2700">
              <a:solidFill>
                <a:schemeClr val="lt1"/>
              </a:solidFill>
              <a:latin typeface="Instrument Sans"/>
              <a:ea typeface="Instrument Sans"/>
              <a:cs typeface="Instrument Sans"/>
              <a:sym typeface="Instrument Sans"/>
            </a:endParaRPr>
          </a:p>
        </p:txBody>
      </p:sp>
      <p:sp>
        <p:nvSpPr>
          <p:cNvPr id="57" name="Google Shape;57;p6"/>
          <p:cNvSpPr>
            <a:spLocks noGrp="1"/>
          </p:cNvSpPr>
          <p:nvPr>
            <p:ph type="pic" idx="6"/>
          </p:nvPr>
        </p:nvSpPr>
        <p:spPr>
          <a:xfrm>
            <a:off x="606675" y="1921189"/>
            <a:ext cx="2178000" cy="2194133"/>
          </a:xfrm>
          <a:prstGeom prst="ellipse">
            <a:avLst/>
          </a:prstGeom>
          <a:noFill/>
          <a:ln>
            <a:noFill/>
          </a:ln>
        </p:spPr>
      </p:sp>
      <p:sp>
        <p:nvSpPr>
          <p:cNvPr id="58" name="Google Shape;58;p6"/>
          <p:cNvSpPr>
            <a:spLocks noGrp="1"/>
          </p:cNvSpPr>
          <p:nvPr>
            <p:ph type="pic" idx="7"/>
          </p:nvPr>
        </p:nvSpPr>
        <p:spPr>
          <a:xfrm>
            <a:off x="7122545" y="1921189"/>
            <a:ext cx="2178000" cy="2194133"/>
          </a:xfrm>
          <a:prstGeom prst="ellipse">
            <a:avLst/>
          </a:prstGeom>
          <a:noFill/>
          <a:ln>
            <a:noFill/>
          </a:ln>
        </p:spPr>
      </p:sp>
      <p:sp>
        <p:nvSpPr>
          <p:cNvPr id="59" name="Google Shape;59;p6"/>
          <p:cNvSpPr>
            <a:spLocks noGrp="1"/>
          </p:cNvSpPr>
          <p:nvPr>
            <p:ph type="pic" idx="8"/>
          </p:nvPr>
        </p:nvSpPr>
        <p:spPr>
          <a:xfrm>
            <a:off x="7122507" y="4647007"/>
            <a:ext cx="2178000" cy="2194133"/>
          </a:xfrm>
          <a:prstGeom prst="ellipse">
            <a:avLst/>
          </a:prstGeom>
          <a:noFill/>
          <a:ln>
            <a:noFill/>
          </a:ln>
        </p:spPr>
      </p:sp>
      <p:sp>
        <p:nvSpPr>
          <p:cNvPr id="60" name="Google Shape;60;p6"/>
          <p:cNvSpPr>
            <a:spLocks noGrp="1"/>
          </p:cNvSpPr>
          <p:nvPr>
            <p:ph type="pic" idx="9"/>
          </p:nvPr>
        </p:nvSpPr>
        <p:spPr>
          <a:xfrm>
            <a:off x="606657" y="4647120"/>
            <a:ext cx="2178000" cy="2194133"/>
          </a:xfrm>
          <a:prstGeom prst="ellipse">
            <a:avLst/>
          </a:prstGeom>
          <a:noFill/>
          <a:ln>
            <a:noFill/>
          </a:ln>
        </p:spPr>
      </p:sp>
      <p:sp>
        <p:nvSpPr>
          <p:cNvPr id="61" name="Google Shape;61;p6"/>
          <p:cNvSpPr txBox="1">
            <a:spLocks noGrp="1"/>
          </p:cNvSpPr>
          <p:nvPr>
            <p:ph type="subTitle" idx="13"/>
          </p:nvPr>
        </p:nvSpPr>
        <p:spPr>
          <a:xfrm>
            <a:off x="9608813" y="4717991"/>
            <a:ext cx="3451500" cy="279253"/>
          </a:xfrm>
          <a:prstGeom prst="rect">
            <a:avLst/>
          </a:prstGeom>
        </p:spPr>
        <p:txBody>
          <a:bodyPr spcFirstLastPara="1" wrap="square" lIns="0" tIns="0" rIns="0" bIns="0" anchor="t" anchorCtr="0">
            <a:noAutofit/>
          </a:bodyPr>
          <a:lstStyle>
            <a:lvl1pPr lvl="0">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1pPr>
            <a:lvl2pPr lvl="1">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2pPr>
            <a:lvl3pPr lvl="2">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3pPr>
            <a:lvl4pPr lvl="3">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4pPr>
            <a:lvl5pPr lvl="4">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5pPr>
            <a:lvl6pPr lvl="5">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6pPr>
            <a:lvl7pPr lvl="6">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7pPr>
            <a:lvl8pPr lvl="7">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8pPr>
            <a:lvl9pPr lvl="8">
              <a:spcBef>
                <a:spcPts val="0"/>
              </a:spcBef>
              <a:spcAft>
                <a:spcPts val="0"/>
              </a:spcAft>
              <a:buNone/>
              <a:defRPr sz="1800">
                <a:solidFill>
                  <a:schemeClr val="accent2"/>
                </a:solidFill>
                <a:latin typeface="Instrument Sans Medium"/>
                <a:ea typeface="Instrument Sans Medium"/>
                <a:cs typeface="Instrument Sans Medium"/>
                <a:sym typeface="Instrument Sans Medium"/>
              </a:defRPr>
            </a:lvl9pPr>
          </a:lstStyle>
          <a:p>
            <a:endParaRPr/>
          </a:p>
        </p:txBody>
      </p:sp>
      <p:sp>
        <p:nvSpPr>
          <p:cNvPr id="62" name="Google Shape;62;p6"/>
          <p:cNvSpPr txBox="1">
            <a:spLocks noGrp="1"/>
          </p:cNvSpPr>
          <p:nvPr>
            <p:ph type="body" idx="14"/>
          </p:nvPr>
        </p:nvSpPr>
        <p:spPr>
          <a:xfrm>
            <a:off x="9613763" y="5499235"/>
            <a:ext cx="3451500" cy="1271147"/>
          </a:xfrm>
          <a:prstGeom prst="rect">
            <a:avLst/>
          </a:prstGeom>
        </p:spPr>
        <p:txBody>
          <a:bodyPr spcFirstLastPara="1" wrap="square" lIns="0" tIns="0" rIns="0" bIns="0" anchor="t" anchorCtr="0">
            <a:noAutofit/>
          </a:bodyPr>
          <a:lstStyle>
            <a:lvl1pPr marL="685800" lvl="0" indent="-438150">
              <a:lnSpc>
                <a:spcPct val="115000"/>
              </a:lnSpc>
              <a:spcBef>
                <a:spcPts val="0"/>
              </a:spcBef>
              <a:spcAft>
                <a:spcPts val="0"/>
              </a:spcAft>
              <a:buClr>
                <a:schemeClr val="dk1"/>
              </a:buClr>
              <a:buSzPts val="1000"/>
              <a:buFont typeface="Instrument Sans"/>
              <a:buChar char="●"/>
              <a:defRPr sz="1500"/>
            </a:lvl1pPr>
            <a:lvl2pPr marL="1371600" lvl="1" indent="-438150">
              <a:lnSpc>
                <a:spcPct val="115000"/>
              </a:lnSpc>
              <a:spcBef>
                <a:spcPts val="1200"/>
              </a:spcBef>
              <a:spcAft>
                <a:spcPts val="0"/>
              </a:spcAft>
              <a:buClr>
                <a:schemeClr val="dk1"/>
              </a:buClr>
              <a:buSzPts val="1000"/>
              <a:buFont typeface="Instrument Sans"/>
              <a:buChar char="○"/>
              <a:defRPr sz="1500"/>
            </a:lvl2pPr>
            <a:lvl3pPr marL="2057400" lvl="2" indent="-438150">
              <a:lnSpc>
                <a:spcPct val="115000"/>
              </a:lnSpc>
              <a:spcBef>
                <a:spcPts val="1200"/>
              </a:spcBef>
              <a:spcAft>
                <a:spcPts val="0"/>
              </a:spcAft>
              <a:buClr>
                <a:schemeClr val="dk1"/>
              </a:buClr>
              <a:buSzPts val="1000"/>
              <a:buFont typeface="Instrument Sans"/>
              <a:buChar char="■"/>
              <a:defRPr sz="1500"/>
            </a:lvl3pPr>
            <a:lvl4pPr marL="2743200" lvl="3" indent="-438150">
              <a:lnSpc>
                <a:spcPct val="115000"/>
              </a:lnSpc>
              <a:spcBef>
                <a:spcPts val="1200"/>
              </a:spcBef>
              <a:spcAft>
                <a:spcPts val="0"/>
              </a:spcAft>
              <a:buClr>
                <a:schemeClr val="dk1"/>
              </a:buClr>
              <a:buSzPts val="1000"/>
              <a:buFont typeface="Instrument Sans"/>
              <a:buChar char="●"/>
              <a:defRPr sz="1500"/>
            </a:lvl4pPr>
            <a:lvl5pPr marL="3429000" lvl="4" indent="-438150">
              <a:lnSpc>
                <a:spcPct val="115000"/>
              </a:lnSpc>
              <a:spcBef>
                <a:spcPts val="1200"/>
              </a:spcBef>
              <a:spcAft>
                <a:spcPts val="0"/>
              </a:spcAft>
              <a:buClr>
                <a:schemeClr val="dk1"/>
              </a:buClr>
              <a:buSzPts val="1000"/>
              <a:buFont typeface="Instrument Sans"/>
              <a:buChar char="○"/>
              <a:defRPr sz="1500"/>
            </a:lvl5pPr>
            <a:lvl6pPr marL="4114800" lvl="5" indent="-438150">
              <a:lnSpc>
                <a:spcPct val="115000"/>
              </a:lnSpc>
              <a:spcBef>
                <a:spcPts val="1200"/>
              </a:spcBef>
              <a:spcAft>
                <a:spcPts val="0"/>
              </a:spcAft>
              <a:buClr>
                <a:schemeClr val="dk1"/>
              </a:buClr>
              <a:buSzPts val="1000"/>
              <a:buFont typeface="Instrument Sans"/>
              <a:buChar char="■"/>
              <a:defRPr sz="1500"/>
            </a:lvl6pPr>
            <a:lvl7pPr marL="4800600" lvl="6" indent="-438150">
              <a:lnSpc>
                <a:spcPct val="115000"/>
              </a:lnSpc>
              <a:spcBef>
                <a:spcPts val="1200"/>
              </a:spcBef>
              <a:spcAft>
                <a:spcPts val="0"/>
              </a:spcAft>
              <a:buClr>
                <a:schemeClr val="dk1"/>
              </a:buClr>
              <a:buSzPts val="1000"/>
              <a:buFont typeface="Instrument Sans"/>
              <a:buChar char="●"/>
              <a:defRPr sz="1500"/>
            </a:lvl7pPr>
            <a:lvl8pPr marL="5486400" lvl="7" indent="-438150">
              <a:lnSpc>
                <a:spcPct val="115000"/>
              </a:lnSpc>
              <a:spcBef>
                <a:spcPts val="1200"/>
              </a:spcBef>
              <a:spcAft>
                <a:spcPts val="0"/>
              </a:spcAft>
              <a:buClr>
                <a:schemeClr val="dk1"/>
              </a:buClr>
              <a:buSzPts val="1000"/>
              <a:buFont typeface="Instrument Sans"/>
              <a:buChar char="○"/>
              <a:defRPr sz="1500"/>
            </a:lvl8pPr>
            <a:lvl9pPr marL="6172200" lvl="8" indent="-438150">
              <a:lnSpc>
                <a:spcPct val="115000"/>
              </a:lnSpc>
              <a:spcBef>
                <a:spcPts val="1200"/>
              </a:spcBef>
              <a:spcAft>
                <a:spcPts val="1200"/>
              </a:spcAft>
              <a:buClr>
                <a:schemeClr val="dk1"/>
              </a:buClr>
              <a:buSzPts val="1000"/>
              <a:buFont typeface="Instrument Sans"/>
              <a:buChar char="■"/>
              <a:defRPr sz="1500"/>
            </a:lvl9pPr>
          </a:lstStyle>
          <a:p>
            <a:endParaRPr/>
          </a:p>
        </p:txBody>
      </p:sp>
      <p:sp>
        <p:nvSpPr>
          <p:cNvPr id="63" name="Google Shape;63;p6"/>
          <p:cNvSpPr txBox="1">
            <a:spLocks noGrp="1"/>
          </p:cNvSpPr>
          <p:nvPr>
            <p:ph type="subTitle" idx="15"/>
          </p:nvPr>
        </p:nvSpPr>
        <p:spPr>
          <a:xfrm>
            <a:off x="3093113" y="4717991"/>
            <a:ext cx="3451500" cy="279253"/>
          </a:xfrm>
          <a:prstGeom prst="rect">
            <a:avLst/>
          </a:prstGeom>
        </p:spPr>
        <p:txBody>
          <a:bodyPr spcFirstLastPara="1" wrap="square" lIns="0" tIns="0" rIns="0" bIns="0" anchor="t" anchorCtr="0">
            <a:noAutofit/>
          </a:bodyPr>
          <a:lstStyle>
            <a:lvl1pPr lvl="0" algn="l">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1pPr>
            <a:lvl2pPr lvl="1" algn="l">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2pPr>
            <a:lvl3pPr lvl="2" algn="l">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3pPr>
            <a:lvl4pPr lvl="3" algn="l">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4pPr>
            <a:lvl5pPr lvl="4" algn="l">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5pPr>
            <a:lvl6pPr lvl="5" algn="l">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6pPr>
            <a:lvl7pPr lvl="6" algn="l">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7pPr>
            <a:lvl8pPr lvl="7" algn="l">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8pPr>
            <a:lvl9pPr lvl="8" algn="l">
              <a:spcBef>
                <a:spcPts val="0"/>
              </a:spcBef>
              <a:spcAft>
                <a:spcPts val="0"/>
              </a:spcAft>
              <a:buNone/>
              <a:defRPr sz="1800">
                <a:solidFill>
                  <a:schemeClr val="accent1"/>
                </a:solidFill>
                <a:latin typeface="Instrument Sans Medium"/>
                <a:ea typeface="Instrument Sans Medium"/>
                <a:cs typeface="Instrument Sans Medium"/>
                <a:sym typeface="Instrument Sans Medium"/>
              </a:defRPr>
            </a:lvl9pPr>
          </a:lstStyle>
          <a:p>
            <a:endParaRPr/>
          </a:p>
        </p:txBody>
      </p:sp>
      <p:sp>
        <p:nvSpPr>
          <p:cNvPr id="64" name="Google Shape;64;p6"/>
          <p:cNvSpPr txBox="1">
            <a:spLocks noGrp="1"/>
          </p:cNvSpPr>
          <p:nvPr>
            <p:ph type="body" idx="16"/>
          </p:nvPr>
        </p:nvSpPr>
        <p:spPr>
          <a:xfrm>
            <a:off x="3098063" y="5499235"/>
            <a:ext cx="3451500" cy="1271147"/>
          </a:xfrm>
          <a:prstGeom prst="rect">
            <a:avLst/>
          </a:prstGeom>
        </p:spPr>
        <p:txBody>
          <a:bodyPr spcFirstLastPara="1" wrap="square" lIns="0" tIns="0" rIns="0" bIns="0" anchor="t" anchorCtr="0">
            <a:noAutofit/>
          </a:bodyPr>
          <a:lstStyle>
            <a:lvl1pPr marL="685800" lvl="0" indent="-438150">
              <a:lnSpc>
                <a:spcPct val="115000"/>
              </a:lnSpc>
              <a:spcBef>
                <a:spcPts val="0"/>
              </a:spcBef>
              <a:spcAft>
                <a:spcPts val="0"/>
              </a:spcAft>
              <a:buClr>
                <a:schemeClr val="dk1"/>
              </a:buClr>
              <a:buSzPts val="1000"/>
              <a:buFont typeface="Instrument Sans"/>
              <a:buChar char="●"/>
              <a:defRPr sz="1500"/>
            </a:lvl1pPr>
            <a:lvl2pPr marL="1371600" lvl="1" indent="-438150">
              <a:lnSpc>
                <a:spcPct val="115000"/>
              </a:lnSpc>
              <a:spcBef>
                <a:spcPts val="1200"/>
              </a:spcBef>
              <a:spcAft>
                <a:spcPts val="0"/>
              </a:spcAft>
              <a:buClr>
                <a:schemeClr val="dk1"/>
              </a:buClr>
              <a:buSzPts val="1000"/>
              <a:buFont typeface="Instrument Sans"/>
              <a:buChar char="○"/>
              <a:defRPr sz="1500"/>
            </a:lvl2pPr>
            <a:lvl3pPr marL="2057400" lvl="2" indent="-438150">
              <a:lnSpc>
                <a:spcPct val="115000"/>
              </a:lnSpc>
              <a:spcBef>
                <a:spcPts val="1200"/>
              </a:spcBef>
              <a:spcAft>
                <a:spcPts val="0"/>
              </a:spcAft>
              <a:buClr>
                <a:schemeClr val="dk1"/>
              </a:buClr>
              <a:buSzPts val="1000"/>
              <a:buFont typeface="Instrument Sans"/>
              <a:buChar char="■"/>
              <a:defRPr sz="1500"/>
            </a:lvl3pPr>
            <a:lvl4pPr marL="2743200" lvl="3" indent="-438150">
              <a:lnSpc>
                <a:spcPct val="115000"/>
              </a:lnSpc>
              <a:spcBef>
                <a:spcPts val="1200"/>
              </a:spcBef>
              <a:spcAft>
                <a:spcPts val="0"/>
              </a:spcAft>
              <a:buClr>
                <a:schemeClr val="dk1"/>
              </a:buClr>
              <a:buSzPts val="1000"/>
              <a:buFont typeface="Instrument Sans"/>
              <a:buChar char="●"/>
              <a:defRPr sz="1500"/>
            </a:lvl4pPr>
            <a:lvl5pPr marL="3429000" lvl="4" indent="-438150">
              <a:lnSpc>
                <a:spcPct val="115000"/>
              </a:lnSpc>
              <a:spcBef>
                <a:spcPts val="1200"/>
              </a:spcBef>
              <a:spcAft>
                <a:spcPts val="0"/>
              </a:spcAft>
              <a:buClr>
                <a:schemeClr val="dk1"/>
              </a:buClr>
              <a:buSzPts val="1000"/>
              <a:buFont typeface="Instrument Sans"/>
              <a:buChar char="○"/>
              <a:defRPr sz="1500"/>
            </a:lvl5pPr>
            <a:lvl6pPr marL="4114800" lvl="5" indent="-438150">
              <a:lnSpc>
                <a:spcPct val="115000"/>
              </a:lnSpc>
              <a:spcBef>
                <a:spcPts val="1200"/>
              </a:spcBef>
              <a:spcAft>
                <a:spcPts val="0"/>
              </a:spcAft>
              <a:buClr>
                <a:schemeClr val="dk1"/>
              </a:buClr>
              <a:buSzPts val="1000"/>
              <a:buFont typeface="Instrument Sans"/>
              <a:buChar char="■"/>
              <a:defRPr sz="1500"/>
            </a:lvl6pPr>
            <a:lvl7pPr marL="4800600" lvl="6" indent="-438150">
              <a:lnSpc>
                <a:spcPct val="115000"/>
              </a:lnSpc>
              <a:spcBef>
                <a:spcPts val="1200"/>
              </a:spcBef>
              <a:spcAft>
                <a:spcPts val="0"/>
              </a:spcAft>
              <a:buClr>
                <a:schemeClr val="dk1"/>
              </a:buClr>
              <a:buSzPts val="1000"/>
              <a:buFont typeface="Instrument Sans"/>
              <a:buChar char="●"/>
              <a:defRPr sz="1500"/>
            </a:lvl7pPr>
            <a:lvl8pPr marL="5486400" lvl="7" indent="-438150">
              <a:lnSpc>
                <a:spcPct val="115000"/>
              </a:lnSpc>
              <a:spcBef>
                <a:spcPts val="1200"/>
              </a:spcBef>
              <a:spcAft>
                <a:spcPts val="0"/>
              </a:spcAft>
              <a:buClr>
                <a:schemeClr val="dk1"/>
              </a:buClr>
              <a:buSzPts val="1000"/>
              <a:buFont typeface="Instrument Sans"/>
              <a:buChar char="○"/>
              <a:defRPr sz="1500"/>
            </a:lvl8pPr>
            <a:lvl9pPr marL="6172200" lvl="8" indent="-438150">
              <a:lnSpc>
                <a:spcPct val="115000"/>
              </a:lnSpc>
              <a:spcBef>
                <a:spcPts val="1200"/>
              </a:spcBef>
              <a:spcAft>
                <a:spcPts val="1200"/>
              </a:spcAft>
              <a:buClr>
                <a:schemeClr val="dk1"/>
              </a:buClr>
              <a:buSzPts val="1000"/>
              <a:buFont typeface="Instrument Sans"/>
              <a:buChar char="■"/>
              <a:defRPr sz="1500"/>
            </a:lvl9pPr>
          </a:lstStyle>
          <a:p>
            <a:endParaRPr/>
          </a:p>
        </p:txBody>
      </p:sp>
      <p:sp>
        <p:nvSpPr>
          <p:cNvPr id="65" name="Google Shape;65;p6"/>
          <p:cNvSpPr txBox="1">
            <a:spLocks noGrp="1"/>
          </p:cNvSpPr>
          <p:nvPr>
            <p:ph type="subTitle" idx="17"/>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66" name="Google Shape;66;p6"/>
          <p:cNvSpPr txBox="1">
            <a:spLocks noGrp="1"/>
          </p:cNvSpPr>
          <p:nvPr>
            <p:ph type="subTitle" idx="18"/>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67" name="Google Shape;67;p6"/>
          <p:cNvSpPr txBox="1">
            <a:spLocks noGrp="1"/>
          </p:cNvSpPr>
          <p:nvPr>
            <p:ph type="subTitle" idx="19"/>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2511934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Group activity">
  <p:cSld name="Group activity">
    <p:bg>
      <p:bgPr>
        <a:solidFill>
          <a:schemeClr val="dk2"/>
        </a:solidFill>
        <a:effectLst/>
      </p:bgPr>
    </p:bg>
    <p:spTree>
      <p:nvGrpSpPr>
        <p:cNvPr id="1" name="Shape 68"/>
        <p:cNvGrpSpPr/>
        <p:nvPr/>
      </p:nvGrpSpPr>
      <p:grpSpPr>
        <a:xfrm>
          <a:off x="0" y="0"/>
          <a:ext cx="0" cy="0"/>
          <a:chOff x="0" y="0"/>
          <a:chExt cx="0" cy="0"/>
        </a:xfrm>
      </p:grpSpPr>
      <p:sp>
        <p:nvSpPr>
          <p:cNvPr id="69" name="Google Shape;69;p7"/>
          <p:cNvSpPr txBox="1">
            <a:spLocks noGrp="1"/>
          </p:cNvSpPr>
          <p:nvPr>
            <p:ph type="title"/>
          </p:nvPr>
        </p:nvSpPr>
        <p:spPr>
          <a:xfrm>
            <a:off x="689850" y="640485"/>
            <a:ext cx="6726600" cy="412533"/>
          </a:xfrm>
          <a:prstGeom prst="rect">
            <a:avLst/>
          </a:prstGeom>
        </p:spPr>
        <p:txBody>
          <a:bodyPr spcFirstLastPara="1" wrap="square" lIns="0" tIns="0" rIns="0" bIns="0" anchor="t" anchorCtr="0">
            <a:noAutofit/>
          </a:bodyPr>
          <a:lstStyle>
            <a:lvl1pPr lvl="0">
              <a:spcBef>
                <a:spcPts val="0"/>
              </a:spcBef>
              <a:spcAft>
                <a:spcPts val="0"/>
              </a:spcAft>
              <a:buNone/>
              <a:defRPr sz="2700"/>
            </a:lvl1pPr>
            <a:lvl2pPr lvl="1">
              <a:spcBef>
                <a:spcPts val="0"/>
              </a:spcBef>
              <a:spcAft>
                <a:spcPts val="0"/>
              </a:spcAft>
              <a:buNone/>
              <a:defRPr sz="2700"/>
            </a:lvl2pPr>
            <a:lvl3pPr lvl="2">
              <a:spcBef>
                <a:spcPts val="0"/>
              </a:spcBef>
              <a:spcAft>
                <a:spcPts val="0"/>
              </a:spcAft>
              <a:buNone/>
              <a:defRPr sz="2700"/>
            </a:lvl3pPr>
            <a:lvl4pPr lvl="3">
              <a:spcBef>
                <a:spcPts val="0"/>
              </a:spcBef>
              <a:spcAft>
                <a:spcPts val="0"/>
              </a:spcAft>
              <a:buNone/>
              <a:defRPr sz="2700"/>
            </a:lvl4pPr>
            <a:lvl5pPr lvl="4">
              <a:spcBef>
                <a:spcPts val="0"/>
              </a:spcBef>
              <a:spcAft>
                <a:spcPts val="0"/>
              </a:spcAft>
              <a:buNone/>
              <a:defRPr sz="2700"/>
            </a:lvl5pPr>
            <a:lvl6pPr lvl="5">
              <a:spcBef>
                <a:spcPts val="0"/>
              </a:spcBef>
              <a:spcAft>
                <a:spcPts val="0"/>
              </a:spcAft>
              <a:buNone/>
              <a:defRPr sz="2700"/>
            </a:lvl6pPr>
            <a:lvl7pPr lvl="6">
              <a:spcBef>
                <a:spcPts val="0"/>
              </a:spcBef>
              <a:spcAft>
                <a:spcPts val="0"/>
              </a:spcAft>
              <a:buNone/>
              <a:defRPr sz="2700"/>
            </a:lvl7pPr>
            <a:lvl8pPr lvl="7">
              <a:spcBef>
                <a:spcPts val="0"/>
              </a:spcBef>
              <a:spcAft>
                <a:spcPts val="0"/>
              </a:spcAft>
              <a:buNone/>
              <a:defRPr sz="2700"/>
            </a:lvl8pPr>
            <a:lvl9pPr lvl="8">
              <a:spcBef>
                <a:spcPts val="0"/>
              </a:spcBef>
              <a:spcAft>
                <a:spcPts val="0"/>
              </a:spcAft>
              <a:buNone/>
              <a:defRPr sz="2700"/>
            </a:lvl9pPr>
          </a:lstStyle>
          <a:p>
            <a:endParaRPr/>
          </a:p>
        </p:txBody>
      </p:sp>
      <p:sp>
        <p:nvSpPr>
          <p:cNvPr id="70" name="Google Shape;70;p7"/>
          <p:cNvSpPr txBox="1">
            <a:spLocks noGrp="1"/>
          </p:cNvSpPr>
          <p:nvPr>
            <p:ph type="subTitle" idx="1"/>
          </p:nvPr>
        </p:nvSpPr>
        <p:spPr>
          <a:xfrm>
            <a:off x="342900" y="332520"/>
            <a:ext cx="3640500" cy="232560"/>
          </a:xfrm>
          <a:prstGeom prst="rect">
            <a:avLst/>
          </a:prstGeom>
        </p:spPr>
        <p:txBody>
          <a:bodyPr spcFirstLastPara="1" wrap="square" lIns="0" tIns="0" rIns="0" bIns="0" anchor="t" anchorCtr="0">
            <a:spAutoFit/>
          </a:bodyPr>
          <a:lstStyle>
            <a:lvl1pPr lvl="0">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1pPr>
            <a:lvl2pPr lvl="1">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2pPr>
            <a:lvl3pPr lvl="2">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3pPr>
            <a:lvl4pPr lvl="3">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4pPr>
            <a:lvl5pPr lvl="4">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5pPr>
            <a:lvl6pPr lvl="5">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6pPr>
            <a:lvl7pPr lvl="6">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7pPr>
            <a:lvl8pPr lvl="7">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8pPr>
            <a:lvl9pPr lvl="8">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9pPr>
          </a:lstStyle>
          <a:p>
            <a:endParaRPr/>
          </a:p>
        </p:txBody>
      </p:sp>
      <p:sp>
        <p:nvSpPr>
          <p:cNvPr id="71" name="Google Shape;71;p7"/>
          <p:cNvSpPr/>
          <p:nvPr/>
        </p:nvSpPr>
        <p:spPr>
          <a:xfrm rot="5400000">
            <a:off x="324404" y="736501"/>
            <a:ext cx="257493" cy="220500"/>
          </a:xfrm>
          <a:prstGeom prst="triangle">
            <a:avLst>
              <a:gd name="adj" fmla="val 50000"/>
            </a:avLst>
          </a:prstGeom>
          <a:solidFill>
            <a:schemeClr val="accent1"/>
          </a:solidFill>
          <a:ln>
            <a:noFill/>
          </a:ln>
        </p:spPr>
        <p:txBody>
          <a:bodyPr spcFirstLastPara="1" wrap="square" lIns="137138" tIns="137138" rIns="137138" bIns="137138" anchor="ctr" anchorCtr="0">
            <a:noAutofit/>
          </a:bodyPr>
          <a:lstStyle/>
          <a:p>
            <a:pPr marL="0" lvl="0" indent="0" algn="ctr" rtl="0">
              <a:spcBef>
                <a:spcPts val="0"/>
              </a:spcBef>
              <a:spcAft>
                <a:spcPts val="0"/>
              </a:spcAft>
              <a:buNone/>
            </a:pPr>
            <a:endParaRPr sz="2700">
              <a:solidFill>
                <a:schemeClr val="lt1"/>
              </a:solidFill>
              <a:latin typeface="Instrument Sans"/>
              <a:ea typeface="Instrument Sans"/>
              <a:cs typeface="Instrument Sans"/>
              <a:sym typeface="Instrument Sans"/>
            </a:endParaRPr>
          </a:p>
        </p:txBody>
      </p:sp>
      <p:sp>
        <p:nvSpPr>
          <p:cNvPr id="72" name="Google Shape;72;p7"/>
          <p:cNvSpPr txBox="1">
            <a:spLocks noGrp="1"/>
          </p:cNvSpPr>
          <p:nvPr>
            <p:ph type="subTitle" idx="2"/>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73" name="Google Shape;73;p7"/>
          <p:cNvSpPr txBox="1">
            <a:spLocks noGrp="1"/>
          </p:cNvSpPr>
          <p:nvPr>
            <p:ph type="subTitle" idx="3"/>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74" name="Google Shape;74;p7"/>
          <p:cNvSpPr txBox="1">
            <a:spLocks noGrp="1"/>
          </p:cNvSpPr>
          <p:nvPr>
            <p:ph type="subTitle" idx="4"/>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2148040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quote">
  <p:cSld name="Image and quote">
    <p:spTree>
      <p:nvGrpSpPr>
        <p:cNvPr id="1" name="Shape 75"/>
        <p:cNvGrpSpPr/>
        <p:nvPr/>
      </p:nvGrpSpPr>
      <p:grpSpPr>
        <a:xfrm>
          <a:off x="0" y="0"/>
          <a:ext cx="0" cy="0"/>
          <a:chOff x="0" y="0"/>
          <a:chExt cx="0" cy="0"/>
        </a:xfrm>
      </p:grpSpPr>
      <p:sp>
        <p:nvSpPr>
          <p:cNvPr id="76" name="Google Shape;76;p8"/>
          <p:cNvSpPr>
            <a:spLocks noGrp="1"/>
          </p:cNvSpPr>
          <p:nvPr>
            <p:ph type="pic" idx="2"/>
          </p:nvPr>
        </p:nvSpPr>
        <p:spPr>
          <a:xfrm>
            <a:off x="342900" y="332520"/>
            <a:ext cx="6500250" cy="6774613"/>
          </a:xfrm>
          <a:prstGeom prst="rect">
            <a:avLst/>
          </a:prstGeom>
          <a:noFill/>
          <a:ln>
            <a:noFill/>
          </a:ln>
        </p:spPr>
      </p:sp>
      <p:sp>
        <p:nvSpPr>
          <p:cNvPr id="77" name="Google Shape;77;p8"/>
          <p:cNvSpPr/>
          <p:nvPr/>
        </p:nvSpPr>
        <p:spPr>
          <a:xfrm>
            <a:off x="6842963" y="1031106"/>
            <a:ext cx="6529950" cy="6076027"/>
          </a:xfrm>
          <a:prstGeom prst="snip2DiagRect">
            <a:avLst>
              <a:gd name="adj1" fmla="val 0"/>
              <a:gd name="adj2" fmla="val 12191"/>
            </a:avLst>
          </a:prstGeom>
          <a:noFill/>
          <a:ln w="9525" cap="flat" cmpd="sng">
            <a:solidFill>
              <a:schemeClr val="accent3"/>
            </a:solidFill>
            <a:prstDash val="solid"/>
            <a:round/>
            <a:headEnd type="none" w="sm" len="sm"/>
            <a:tailEnd type="none" w="sm" len="sm"/>
          </a:ln>
        </p:spPr>
        <p:txBody>
          <a:bodyPr spcFirstLastPara="1" wrap="square" lIns="274313" tIns="137138" rIns="274313" bIns="137138" anchor="ctr" anchorCtr="0">
            <a:noAutofit/>
          </a:bodyPr>
          <a:lstStyle/>
          <a:p>
            <a:pPr marL="0" lvl="0" indent="0" algn="ctr" rtl="0">
              <a:spcBef>
                <a:spcPts val="0"/>
              </a:spcBef>
              <a:spcAft>
                <a:spcPts val="0"/>
              </a:spcAft>
              <a:buNone/>
            </a:pPr>
            <a:endParaRPr sz="2700">
              <a:solidFill>
                <a:schemeClr val="lt1"/>
              </a:solidFill>
              <a:latin typeface="Instrument Sans"/>
              <a:ea typeface="Instrument Sans"/>
              <a:cs typeface="Instrument Sans"/>
              <a:sym typeface="Instrument Sans"/>
            </a:endParaRPr>
          </a:p>
        </p:txBody>
      </p:sp>
      <p:sp>
        <p:nvSpPr>
          <p:cNvPr id="78" name="Google Shape;78;p8"/>
          <p:cNvSpPr txBox="1">
            <a:spLocks noGrp="1"/>
          </p:cNvSpPr>
          <p:nvPr>
            <p:ph type="title"/>
          </p:nvPr>
        </p:nvSpPr>
        <p:spPr>
          <a:xfrm>
            <a:off x="7457888" y="3747707"/>
            <a:ext cx="5300100" cy="412533"/>
          </a:xfrm>
          <a:prstGeom prst="rect">
            <a:avLst/>
          </a:prstGeom>
        </p:spPr>
        <p:txBody>
          <a:bodyPr spcFirstLastPara="1" wrap="square" lIns="0" tIns="0" rIns="0" bIns="0" anchor="t" anchorCtr="0">
            <a:noAutofit/>
          </a:bodyPr>
          <a:lstStyle>
            <a:lvl1pPr lvl="0" algn="ctr">
              <a:spcBef>
                <a:spcPts val="0"/>
              </a:spcBef>
              <a:spcAft>
                <a:spcPts val="0"/>
              </a:spcAft>
              <a:buNone/>
              <a:defRPr sz="2700">
                <a:latin typeface="Instrument Sans"/>
                <a:ea typeface="Instrument Sans"/>
                <a:cs typeface="Instrument Sans"/>
                <a:sym typeface="Instrument Sans"/>
              </a:defRPr>
            </a:lvl1pPr>
            <a:lvl2pPr lvl="1" algn="ctr">
              <a:spcBef>
                <a:spcPts val="0"/>
              </a:spcBef>
              <a:spcAft>
                <a:spcPts val="0"/>
              </a:spcAft>
              <a:buNone/>
              <a:defRPr sz="2700">
                <a:latin typeface="Instrument Sans"/>
                <a:ea typeface="Instrument Sans"/>
                <a:cs typeface="Instrument Sans"/>
                <a:sym typeface="Instrument Sans"/>
              </a:defRPr>
            </a:lvl2pPr>
            <a:lvl3pPr lvl="2" algn="ctr">
              <a:spcBef>
                <a:spcPts val="0"/>
              </a:spcBef>
              <a:spcAft>
                <a:spcPts val="0"/>
              </a:spcAft>
              <a:buNone/>
              <a:defRPr sz="2700">
                <a:latin typeface="Instrument Sans"/>
                <a:ea typeface="Instrument Sans"/>
                <a:cs typeface="Instrument Sans"/>
                <a:sym typeface="Instrument Sans"/>
              </a:defRPr>
            </a:lvl3pPr>
            <a:lvl4pPr lvl="3" algn="ctr">
              <a:spcBef>
                <a:spcPts val="0"/>
              </a:spcBef>
              <a:spcAft>
                <a:spcPts val="0"/>
              </a:spcAft>
              <a:buNone/>
              <a:defRPr sz="2700">
                <a:latin typeface="Instrument Sans"/>
                <a:ea typeface="Instrument Sans"/>
                <a:cs typeface="Instrument Sans"/>
                <a:sym typeface="Instrument Sans"/>
              </a:defRPr>
            </a:lvl4pPr>
            <a:lvl5pPr lvl="4" algn="ctr">
              <a:spcBef>
                <a:spcPts val="0"/>
              </a:spcBef>
              <a:spcAft>
                <a:spcPts val="0"/>
              </a:spcAft>
              <a:buNone/>
              <a:defRPr sz="2700">
                <a:latin typeface="Instrument Sans"/>
                <a:ea typeface="Instrument Sans"/>
                <a:cs typeface="Instrument Sans"/>
                <a:sym typeface="Instrument Sans"/>
              </a:defRPr>
            </a:lvl5pPr>
            <a:lvl6pPr lvl="5" algn="ctr">
              <a:spcBef>
                <a:spcPts val="0"/>
              </a:spcBef>
              <a:spcAft>
                <a:spcPts val="0"/>
              </a:spcAft>
              <a:buNone/>
              <a:defRPr sz="2700">
                <a:latin typeface="Instrument Sans"/>
                <a:ea typeface="Instrument Sans"/>
                <a:cs typeface="Instrument Sans"/>
                <a:sym typeface="Instrument Sans"/>
              </a:defRPr>
            </a:lvl6pPr>
            <a:lvl7pPr lvl="6" algn="ctr">
              <a:spcBef>
                <a:spcPts val="0"/>
              </a:spcBef>
              <a:spcAft>
                <a:spcPts val="0"/>
              </a:spcAft>
              <a:buNone/>
              <a:defRPr sz="2700">
                <a:latin typeface="Instrument Sans"/>
                <a:ea typeface="Instrument Sans"/>
                <a:cs typeface="Instrument Sans"/>
                <a:sym typeface="Instrument Sans"/>
              </a:defRPr>
            </a:lvl7pPr>
            <a:lvl8pPr lvl="7" algn="ctr">
              <a:spcBef>
                <a:spcPts val="0"/>
              </a:spcBef>
              <a:spcAft>
                <a:spcPts val="0"/>
              </a:spcAft>
              <a:buNone/>
              <a:defRPr sz="2700">
                <a:latin typeface="Instrument Sans"/>
                <a:ea typeface="Instrument Sans"/>
                <a:cs typeface="Instrument Sans"/>
                <a:sym typeface="Instrument Sans"/>
              </a:defRPr>
            </a:lvl8pPr>
            <a:lvl9pPr lvl="8" algn="ctr">
              <a:spcBef>
                <a:spcPts val="0"/>
              </a:spcBef>
              <a:spcAft>
                <a:spcPts val="0"/>
              </a:spcAft>
              <a:buNone/>
              <a:defRPr sz="2700">
                <a:latin typeface="Instrument Sans"/>
                <a:ea typeface="Instrument Sans"/>
                <a:cs typeface="Instrument Sans"/>
                <a:sym typeface="Instrument Sans"/>
              </a:defRPr>
            </a:lvl9pPr>
          </a:lstStyle>
          <a:p>
            <a:endParaRPr/>
          </a:p>
        </p:txBody>
      </p:sp>
      <p:sp>
        <p:nvSpPr>
          <p:cNvPr id="79" name="Google Shape;79;p8"/>
          <p:cNvSpPr txBox="1">
            <a:spLocks noGrp="1"/>
          </p:cNvSpPr>
          <p:nvPr>
            <p:ph type="subTitle" idx="1"/>
          </p:nvPr>
        </p:nvSpPr>
        <p:spPr>
          <a:xfrm>
            <a:off x="7457888" y="542187"/>
            <a:ext cx="2790450" cy="279253"/>
          </a:xfrm>
          <a:prstGeom prst="rect">
            <a:avLst/>
          </a:prstGeom>
        </p:spPr>
        <p:txBody>
          <a:bodyPr spcFirstLastPara="1" wrap="square" lIns="0" tIns="0" rIns="0" bIns="0" anchor="ctr" anchorCtr="0">
            <a:noAutofit/>
          </a:bodyPr>
          <a:lstStyle>
            <a:lvl1pPr lvl="0">
              <a:spcBef>
                <a:spcPts val="0"/>
              </a:spcBef>
              <a:spcAft>
                <a:spcPts val="0"/>
              </a:spcAft>
              <a:buNone/>
              <a:defRPr sz="2400">
                <a:latin typeface="Tomorrow"/>
                <a:ea typeface="Tomorrow"/>
                <a:cs typeface="Tomorrow"/>
                <a:sym typeface="Tomorrow"/>
              </a:defRPr>
            </a:lvl1pPr>
            <a:lvl2pPr lvl="1">
              <a:spcBef>
                <a:spcPts val="0"/>
              </a:spcBef>
              <a:spcAft>
                <a:spcPts val="0"/>
              </a:spcAft>
              <a:buNone/>
              <a:defRPr sz="2400">
                <a:latin typeface="Tomorrow"/>
                <a:ea typeface="Tomorrow"/>
                <a:cs typeface="Tomorrow"/>
                <a:sym typeface="Tomorrow"/>
              </a:defRPr>
            </a:lvl2pPr>
            <a:lvl3pPr lvl="2">
              <a:spcBef>
                <a:spcPts val="0"/>
              </a:spcBef>
              <a:spcAft>
                <a:spcPts val="0"/>
              </a:spcAft>
              <a:buNone/>
              <a:defRPr sz="2400">
                <a:latin typeface="Tomorrow"/>
                <a:ea typeface="Tomorrow"/>
                <a:cs typeface="Tomorrow"/>
                <a:sym typeface="Tomorrow"/>
              </a:defRPr>
            </a:lvl3pPr>
            <a:lvl4pPr lvl="3">
              <a:spcBef>
                <a:spcPts val="0"/>
              </a:spcBef>
              <a:spcAft>
                <a:spcPts val="0"/>
              </a:spcAft>
              <a:buNone/>
              <a:defRPr sz="2400">
                <a:latin typeface="Tomorrow"/>
                <a:ea typeface="Tomorrow"/>
                <a:cs typeface="Tomorrow"/>
                <a:sym typeface="Tomorrow"/>
              </a:defRPr>
            </a:lvl4pPr>
            <a:lvl5pPr lvl="4">
              <a:spcBef>
                <a:spcPts val="0"/>
              </a:spcBef>
              <a:spcAft>
                <a:spcPts val="0"/>
              </a:spcAft>
              <a:buNone/>
              <a:defRPr sz="2400">
                <a:latin typeface="Tomorrow"/>
                <a:ea typeface="Tomorrow"/>
                <a:cs typeface="Tomorrow"/>
                <a:sym typeface="Tomorrow"/>
              </a:defRPr>
            </a:lvl5pPr>
            <a:lvl6pPr lvl="5">
              <a:spcBef>
                <a:spcPts val="0"/>
              </a:spcBef>
              <a:spcAft>
                <a:spcPts val="0"/>
              </a:spcAft>
              <a:buNone/>
              <a:defRPr sz="2400">
                <a:latin typeface="Tomorrow"/>
                <a:ea typeface="Tomorrow"/>
                <a:cs typeface="Tomorrow"/>
                <a:sym typeface="Tomorrow"/>
              </a:defRPr>
            </a:lvl6pPr>
            <a:lvl7pPr lvl="6">
              <a:spcBef>
                <a:spcPts val="0"/>
              </a:spcBef>
              <a:spcAft>
                <a:spcPts val="0"/>
              </a:spcAft>
              <a:buNone/>
              <a:defRPr sz="2400">
                <a:latin typeface="Tomorrow"/>
                <a:ea typeface="Tomorrow"/>
                <a:cs typeface="Tomorrow"/>
                <a:sym typeface="Tomorrow"/>
              </a:defRPr>
            </a:lvl7pPr>
            <a:lvl8pPr lvl="7">
              <a:spcBef>
                <a:spcPts val="0"/>
              </a:spcBef>
              <a:spcAft>
                <a:spcPts val="0"/>
              </a:spcAft>
              <a:buNone/>
              <a:defRPr sz="2400">
                <a:latin typeface="Tomorrow"/>
                <a:ea typeface="Tomorrow"/>
                <a:cs typeface="Tomorrow"/>
                <a:sym typeface="Tomorrow"/>
              </a:defRPr>
            </a:lvl8pPr>
            <a:lvl9pPr lvl="8">
              <a:spcBef>
                <a:spcPts val="0"/>
              </a:spcBef>
              <a:spcAft>
                <a:spcPts val="0"/>
              </a:spcAft>
              <a:buNone/>
              <a:defRPr sz="2400">
                <a:latin typeface="Tomorrow"/>
                <a:ea typeface="Tomorrow"/>
                <a:cs typeface="Tomorrow"/>
                <a:sym typeface="Tomorrow"/>
              </a:defRPr>
            </a:lvl9pPr>
          </a:lstStyle>
          <a:p>
            <a:endParaRPr/>
          </a:p>
        </p:txBody>
      </p:sp>
      <p:sp>
        <p:nvSpPr>
          <p:cNvPr id="80" name="Google Shape;80;p8"/>
          <p:cNvSpPr txBox="1">
            <a:spLocks noGrp="1"/>
          </p:cNvSpPr>
          <p:nvPr>
            <p:ph type="subTitle" idx="3"/>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81" name="Google Shape;81;p8"/>
          <p:cNvSpPr txBox="1">
            <a:spLocks noGrp="1"/>
          </p:cNvSpPr>
          <p:nvPr>
            <p:ph type="subTitle" idx="4"/>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82" name="Google Shape;82;p8"/>
          <p:cNvSpPr txBox="1">
            <a:spLocks noGrp="1"/>
          </p:cNvSpPr>
          <p:nvPr>
            <p:ph type="subTitle" idx="5"/>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2360167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main point">
  <p:cSld name="Custom main point">
    <p:bg>
      <p:bgPr>
        <a:solidFill>
          <a:schemeClr val="dk2"/>
        </a:solidFill>
        <a:effectLst/>
      </p:bgPr>
    </p:bg>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342900" y="535084"/>
            <a:ext cx="12861900" cy="1985147"/>
          </a:xfrm>
          <a:prstGeom prst="rect">
            <a:avLst/>
          </a:prstGeom>
        </p:spPr>
        <p:txBody>
          <a:bodyPr spcFirstLastPara="1" wrap="square" lIns="0" tIns="0" rIns="0" bIns="0" anchor="t" anchorCtr="0">
            <a:noAutofit/>
          </a:bodyPr>
          <a:lstStyle>
            <a:lvl1pPr lvl="0">
              <a:lnSpc>
                <a:spcPct val="80000"/>
              </a:lnSpc>
              <a:spcBef>
                <a:spcPts val="0"/>
              </a:spcBef>
              <a:spcAft>
                <a:spcPts val="0"/>
              </a:spcAft>
              <a:buNone/>
              <a:defRPr sz="16200"/>
            </a:lvl1pPr>
            <a:lvl2pPr lvl="1">
              <a:lnSpc>
                <a:spcPct val="80000"/>
              </a:lnSpc>
              <a:spcBef>
                <a:spcPts val="0"/>
              </a:spcBef>
              <a:spcAft>
                <a:spcPts val="0"/>
              </a:spcAft>
              <a:buNone/>
              <a:defRPr sz="16200"/>
            </a:lvl2pPr>
            <a:lvl3pPr lvl="2">
              <a:lnSpc>
                <a:spcPct val="80000"/>
              </a:lnSpc>
              <a:spcBef>
                <a:spcPts val="0"/>
              </a:spcBef>
              <a:spcAft>
                <a:spcPts val="0"/>
              </a:spcAft>
              <a:buNone/>
              <a:defRPr sz="16200"/>
            </a:lvl3pPr>
            <a:lvl4pPr lvl="3">
              <a:lnSpc>
                <a:spcPct val="80000"/>
              </a:lnSpc>
              <a:spcBef>
                <a:spcPts val="0"/>
              </a:spcBef>
              <a:spcAft>
                <a:spcPts val="0"/>
              </a:spcAft>
              <a:buNone/>
              <a:defRPr sz="16200"/>
            </a:lvl4pPr>
            <a:lvl5pPr lvl="4">
              <a:lnSpc>
                <a:spcPct val="80000"/>
              </a:lnSpc>
              <a:spcBef>
                <a:spcPts val="0"/>
              </a:spcBef>
              <a:spcAft>
                <a:spcPts val="0"/>
              </a:spcAft>
              <a:buNone/>
              <a:defRPr sz="16200"/>
            </a:lvl5pPr>
            <a:lvl6pPr lvl="5">
              <a:lnSpc>
                <a:spcPct val="80000"/>
              </a:lnSpc>
              <a:spcBef>
                <a:spcPts val="0"/>
              </a:spcBef>
              <a:spcAft>
                <a:spcPts val="0"/>
              </a:spcAft>
              <a:buNone/>
              <a:defRPr sz="16200"/>
            </a:lvl6pPr>
            <a:lvl7pPr lvl="6">
              <a:lnSpc>
                <a:spcPct val="80000"/>
              </a:lnSpc>
              <a:spcBef>
                <a:spcPts val="0"/>
              </a:spcBef>
              <a:spcAft>
                <a:spcPts val="0"/>
              </a:spcAft>
              <a:buNone/>
              <a:defRPr sz="16200"/>
            </a:lvl7pPr>
            <a:lvl8pPr lvl="7">
              <a:lnSpc>
                <a:spcPct val="80000"/>
              </a:lnSpc>
              <a:spcBef>
                <a:spcPts val="0"/>
              </a:spcBef>
              <a:spcAft>
                <a:spcPts val="0"/>
              </a:spcAft>
              <a:buNone/>
              <a:defRPr sz="16200"/>
            </a:lvl8pPr>
            <a:lvl9pPr lvl="8">
              <a:lnSpc>
                <a:spcPct val="80000"/>
              </a:lnSpc>
              <a:spcBef>
                <a:spcPts val="0"/>
              </a:spcBef>
              <a:spcAft>
                <a:spcPts val="0"/>
              </a:spcAft>
              <a:buNone/>
              <a:defRPr sz="16200"/>
            </a:lvl9pPr>
          </a:lstStyle>
          <a:p>
            <a:endParaRPr/>
          </a:p>
        </p:txBody>
      </p:sp>
      <p:sp>
        <p:nvSpPr>
          <p:cNvPr id="85" name="Google Shape;85;p9"/>
          <p:cNvSpPr txBox="1">
            <a:spLocks noGrp="1"/>
          </p:cNvSpPr>
          <p:nvPr>
            <p:ph type="subTitle" idx="1"/>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86" name="Google Shape;86;p9"/>
          <p:cNvSpPr txBox="1">
            <a:spLocks noGrp="1"/>
          </p:cNvSpPr>
          <p:nvPr>
            <p:ph type="subTitle" idx="2"/>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87" name="Google Shape;87;p9"/>
          <p:cNvSpPr txBox="1">
            <a:spLocks noGrp="1"/>
          </p:cNvSpPr>
          <p:nvPr>
            <p:ph type="subTitle" idx="3"/>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3531142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alt">
  <p:cSld name="Section title and description alt">
    <p:spTree>
      <p:nvGrpSpPr>
        <p:cNvPr id="1" name="Shape 88"/>
        <p:cNvGrpSpPr/>
        <p:nvPr/>
      </p:nvGrpSpPr>
      <p:grpSpPr>
        <a:xfrm>
          <a:off x="0" y="0"/>
          <a:ext cx="0" cy="0"/>
          <a:chOff x="0" y="0"/>
          <a:chExt cx="0" cy="0"/>
        </a:xfrm>
      </p:grpSpPr>
      <p:sp>
        <p:nvSpPr>
          <p:cNvPr id="89" name="Google Shape;89;p10"/>
          <p:cNvSpPr>
            <a:spLocks noGrp="1"/>
          </p:cNvSpPr>
          <p:nvPr>
            <p:ph type="pic" idx="2"/>
          </p:nvPr>
        </p:nvSpPr>
        <p:spPr>
          <a:xfrm>
            <a:off x="342900" y="332520"/>
            <a:ext cx="13030200" cy="6749227"/>
          </a:xfrm>
          <a:prstGeom prst="rect">
            <a:avLst/>
          </a:prstGeom>
          <a:noFill/>
          <a:ln>
            <a:noFill/>
          </a:ln>
        </p:spPr>
      </p:sp>
      <p:sp>
        <p:nvSpPr>
          <p:cNvPr id="90" name="Google Shape;90;p10"/>
          <p:cNvSpPr txBox="1">
            <a:spLocks noGrp="1"/>
          </p:cNvSpPr>
          <p:nvPr>
            <p:ph type="title"/>
          </p:nvPr>
        </p:nvSpPr>
        <p:spPr>
          <a:xfrm>
            <a:off x="2601863" y="1473470"/>
            <a:ext cx="8512200" cy="600213"/>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None/>
              <a:defRPr sz="3900"/>
            </a:lvl1pPr>
            <a:lvl2pPr lvl="1" algn="ctr">
              <a:lnSpc>
                <a:spcPct val="90000"/>
              </a:lnSpc>
              <a:spcBef>
                <a:spcPts val="0"/>
              </a:spcBef>
              <a:spcAft>
                <a:spcPts val="0"/>
              </a:spcAft>
              <a:buNone/>
              <a:defRPr sz="3900"/>
            </a:lvl2pPr>
            <a:lvl3pPr lvl="2" algn="ctr">
              <a:lnSpc>
                <a:spcPct val="90000"/>
              </a:lnSpc>
              <a:spcBef>
                <a:spcPts val="0"/>
              </a:spcBef>
              <a:spcAft>
                <a:spcPts val="0"/>
              </a:spcAft>
              <a:buNone/>
              <a:defRPr sz="3900"/>
            </a:lvl3pPr>
            <a:lvl4pPr lvl="3" algn="ctr">
              <a:lnSpc>
                <a:spcPct val="90000"/>
              </a:lnSpc>
              <a:spcBef>
                <a:spcPts val="0"/>
              </a:spcBef>
              <a:spcAft>
                <a:spcPts val="0"/>
              </a:spcAft>
              <a:buNone/>
              <a:defRPr sz="3900"/>
            </a:lvl4pPr>
            <a:lvl5pPr lvl="4" algn="ctr">
              <a:lnSpc>
                <a:spcPct val="90000"/>
              </a:lnSpc>
              <a:spcBef>
                <a:spcPts val="0"/>
              </a:spcBef>
              <a:spcAft>
                <a:spcPts val="0"/>
              </a:spcAft>
              <a:buNone/>
              <a:defRPr sz="3900"/>
            </a:lvl5pPr>
            <a:lvl6pPr lvl="5" algn="ctr">
              <a:lnSpc>
                <a:spcPct val="90000"/>
              </a:lnSpc>
              <a:spcBef>
                <a:spcPts val="0"/>
              </a:spcBef>
              <a:spcAft>
                <a:spcPts val="0"/>
              </a:spcAft>
              <a:buNone/>
              <a:defRPr sz="3900"/>
            </a:lvl6pPr>
            <a:lvl7pPr lvl="6" algn="ctr">
              <a:lnSpc>
                <a:spcPct val="90000"/>
              </a:lnSpc>
              <a:spcBef>
                <a:spcPts val="0"/>
              </a:spcBef>
              <a:spcAft>
                <a:spcPts val="0"/>
              </a:spcAft>
              <a:buNone/>
              <a:defRPr sz="3900"/>
            </a:lvl7pPr>
            <a:lvl8pPr lvl="7" algn="ctr">
              <a:lnSpc>
                <a:spcPct val="90000"/>
              </a:lnSpc>
              <a:spcBef>
                <a:spcPts val="0"/>
              </a:spcBef>
              <a:spcAft>
                <a:spcPts val="0"/>
              </a:spcAft>
              <a:buNone/>
              <a:defRPr sz="3900"/>
            </a:lvl8pPr>
            <a:lvl9pPr lvl="8" algn="ctr">
              <a:lnSpc>
                <a:spcPct val="90000"/>
              </a:lnSpc>
              <a:spcBef>
                <a:spcPts val="0"/>
              </a:spcBef>
              <a:spcAft>
                <a:spcPts val="0"/>
              </a:spcAft>
              <a:buNone/>
              <a:defRPr sz="3900"/>
            </a:lvl9pPr>
          </a:lstStyle>
          <a:p>
            <a:endParaRPr/>
          </a:p>
        </p:txBody>
      </p:sp>
      <p:sp>
        <p:nvSpPr>
          <p:cNvPr id="91" name="Google Shape;91;p10"/>
          <p:cNvSpPr txBox="1">
            <a:spLocks noGrp="1"/>
          </p:cNvSpPr>
          <p:nvPr>
            <p:ph type="subTitle" idx="1"/>
          </p:nvPr>
        </p:nvSpPr>
        <p:spPr>
          <a:xfrm>
            <a:off x="3243600" y="2445998"/>
            <a:ext cx="7228800" cy="422053"/>
          </a:xfrm>
          <a:prstGeom prst="rect">
            <a:avLst/>
          </a:prstGeom>
        </p:spPr>
        <p:txBody>
          <a:bodyPr spcFirstLastPara="1" wrap="square" lIns="0" tIns="0" rIns="0" bIns="0" anchor="t" anchorCtr="0">
            <a:noAutofit/>
          </a:bodyPr>
          <a:lstStyle>
            <a:lvl1pPr lvl="0" algn="ctr">
              <a:spcBef>
                <a:spcPts val="0"/>
              </a:spcBef>
              <a:spcAft>
                <a:spcPts val="0"/>
              </a:spcAft>
              <a:buNone/>
              <a:defRPr sz="1500"/>
            </a:lvl1pPr>
            <a:lvl2pPr lvl="1" algn="ctr">
              <a:spcBef>
                <a:spcPts val="0"/>
              </a:spcBef>
              <a:spcAft>
                <a:spcPts val="0"/>
              </a:spcAft>
              <a:buNone/>
              <a:defRPr sz="1500"/>
            </a:lvl2pPr>
            <a:lvl3pPr lvl="2" algn="ctr">
              <a:spcBef>
                <a:spcPts val="0"/>
              </a:spcBef>
              <a:spcAft>
                <a:spcPts val="0"/>
              </a:spcAft>
              <a:buNone/>
              <a:defRPr sz="1500"/>
            </a:lvl3pPr>
            <a:lvl4pPr lvl="3" algn="ctr">
              <a:spcBef>
                <a:spcPts val="0"/>
              </a:spcBef>
              <a:spcAft>
                <a:spcPts val="0"/>
              </a:spcAft>
              <a:buNone/>
              <a:defRPr sz="1500"/>
            </a:lvl4pPr>
            <a:lvl5pPr lvl="4" algn="ctr">
              <a:spcBef>
                <a:spcPts val="0"/>
              </a:spcBef>
              <a:spcAft>
                <a:spcPts val="0"/>
              </a:spcAft>
              <a:buNone/>
              <a:defRPr sz="1500"/>
            </a:lvl5pPr>
            <a:lvl6pPr lvl="5" algn="ctr">
              <a:spcBef>
                <a:spcPts val="0"/>
              </a:spcBef>
              <a:spcAft>
                <a:spcPts val="0"/>
              </a:spcAft>
              <a:buNone/>
              <a:defRPr sz="1500"/>
            </a:lvl6pPr>
            <a:lvl7pPr lvl="6" algn="ctr">
              <a:spcBef>
                <a:spcPts val="0"/>
              </a:spcBef>
              <a:spcAft>
                <a:spcPts val="0"/>
              </a:spcAft>
              <a:buNone/>
              <a:defRPr sz="1500"/>
            </a:lvl7pPr>
            <a:lvl8pPr lvl="7" algn="ctr">
              <a:spcBef>
                <a:spcPts val="0"/>
              </a:spcBef>
              <a:spcAft>
                <a:spcPts val="0"/>
              </a:spcAft>
              <a:buNone/>
              <a:defRPr sz="1500"/>
            </a:lvl8pPr>
            <a:lvl9pPr lvl="8" algn="ctr">
              <a:spcBef>
                <a:spcPts val="0"/>
              </a:spcBef>
              <a:spcAft>
                <a:spcPts val="0"/>
              </a:spcAft>
              <a:buNone/>
              <a:defRPr sz="1500"/>
            </a:lvl9pPr>
          </a:lstStyle>
          <a:p>
            <a:endParaRPr/>
          </a:p>
        </p:txBody>
      </p:sp>
      <p:sp>
        <p:nvSpPr>
          <p:cNvPr id="92" name="Google Shape;92;p10"/>
          <p:cNvSpPr txBox="1">
            <a:spLocks noGrp="1"/>
          </p:cNvSpPr>
          <p:nvPr>
            <p:ph type="subTitle" idx="3"/>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93" name="Google Shape;93;p10"/>
          <p:cNvSpPr txBox="1">
            <a:spLocks noGrp="1"/>
          </p:cNvSpPr>
          <p:nvPr>
            <p:ph type="subTitle" idx="4"/>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94" name="Google Shape;94;p10"/>
          <p:cNvSpPr txBox="1">
            <a:spLocks noGrp="1"/>
          </p:cNvSpPr>
          <p:nvPr>
            <p:ph type="subTitle" idx="5"/>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1303130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ist">
  <p:cSld name="List">
    <p:bg>
      <p:bgPr>
        <a:solidFill>
          <a:schemeClr val="dk2"/>
        </a:solidFill>
        <a:effectLst/>
      </p:bgPr>
    </p:bg>
    <p:spTree>
      <p:nvGrpSpPr>
        <p:cNvPr id="1" name="Shape 95"/>
        <p:cNvGrpSpPr/>
        <p:nvPr/>
      </p:nvGrpSpPr>
      <p:grpSpPr>
        <a:xfrm>
          <a:off x="0" y="0"/>
          <a:ext cx="0" cy="0"/>
          <a:chOff x="0" y="0"/>
          <a:chExt cx="0" cy="0"/>
        </a:xfrm>
      </p:grpSpPr>
      <p:sp>
        <p:nvSpPr>
          <p:cNvPr id="96" name="Google Shape;96;p11"/>
          <p:cNvSpPr txBox="1">
            <a:spLocks noGrp="1"/>
          </p:cNvSpPr>
          <p:nvPr>
            <p:ph type="title"/>
          </p:nvPr>
        </p:nvSpPr>
        <p:spPr>
          <a:xfrm>
            <a:off x="689850" y="640485"/>
            <a:ext cx="6726600" cy="412533"/>
          </a:xfrm>
          <a:prstGeom prst="rect">
            <a:avLst/>
          </a:prstGeom>
        </p:spPr>
        <p:txBody>
          <a:bodyPr spcFirstLastPara="1" wrap="square" lIns="0" tIns="0" rIns="0" bIns="0" anchor="t" anchorCtr="0">
            <a:noAutofit/>
          </a:bodyPr>
          <a:lstStyle>
            <a:lvl1pPr lvl="0">
              <a:spcBef>
                <a:spcPts val="0"/>
              </a:spcBef>
              <a:spcAft>
                <a:spcPts val="0"/>
              </a:spcAft>
              <a:buNone/>
              <a:defRPr sz="2700"/>
            </a:lvl1pPr>
            <a:lvl2pPr lvl="1">
              <a:spcBef>
                <a:spcPts val="0"/>
              </a:spcBef>
              <a:spcAft>
                <a:spcPts val="0"/>
              </a:spcAft>
              <a:buNone/>
              <a:defRPr sz="2700"/>
            </a:lvl2pPr>
            <a:lvl3pPr lvl="2">
              <a:spcBef>
                <a:spcPts val="0"/>
              </a:spcBef>
              <a:spcAft>
                <a:spcPts val="0"/>
              </a:spcAft>
              <a:buNone/>
              <a:defRPr sz="2700"/>
            </a:lvl3pPr>
            <a:lvl4pPr lvl="3">
              <a:spcBef>
                <a:spcPts val="0"/>
              </a:spcBef>
              <a:spcAft>
                <a:spcPts val="0"/>
              </a:spcAft>
              <a:buNone/>
              <a:defRPr sz="2700"/>
            </a:lvl4pPr>
            <a:lvl5pPr lvl="4">
              <a:spcBef>
                <a:spcPts val="0"/>
              </a:spcBef>
              <a:spcAft>
                <a:spcPts val="0"/>
              </a:spcAft>
              <a:buNone/>
              <a:defRPr sz="2700"/>
            </a:lvl5pPr>
            <a:lvl6pPr lvl="5">
              <a:spcBef>
                <a:spcPts val="0"/>
              </a:spcBef>
              <a:spcAft>
                <a:spcPts val="0"/>
              </a:spcAft>
              <a:buNone/>
              <a:defRPr sz="2700"/>
            </a:lvl6pPr>
            <a:lvl7pPr lvl="6">
              <a:spcBef>
                <a:spcPts val="0"/>
              </a:spcBef>
              <a:spcAft>
                <a:spcPts val="0"/>
              </a:spcAft>
              <a:buNone/>
              <a:defRPr sz="2700"/>
            </a:lvl7pPr>
            <a:lvl8pPr lvl="7">
              <a:spcBef>
                <a:spcPts val="0"/>
              </a:spcBef>
              <a:spcAft>
                <a:spcPts val="0"/>
              </a:spcAft>
              <a:buNone/>
              <a:defRPr sz="2700"/>
            </a:lvl8pPr>
            <a:lvl9pPr lvl="8">
              <a:spcBef>
                <a:spcPts val="0"/>
              </a:spcBef>
              <a:spcAft>
                <a:spcPts val="0"/>
              </a:spcAft>
              <a:buNone/>
              <a:defRPr sz="2700"/>
            </a:lvl9pPr>
          </a:lstStyle>
          <a:p>
            <a:endParaRPr/>
          </a:p>
        </p:txBody>
      </p:sp>
      <p:sp>
        <p:nvSpPr>
          <p:cNvPr id="97" name="Google Shape;97;p11"/>
          <p:cNvSpPr txBox="1">
            <a:spLocks noGrp="1"/>
          </p:cNvSpPr>
          <p:nvPr>
            <p:ph type="subTitle" idx="1"/>
          </p:nvPr>
        </p:nvSpPr>
        <p:spPr>
          <a:xfrm>
            <a:off x="342900" y="332520"/>
            <a:ext cx="3640500" cy="232560"/>
          </a:xfrm>
          <a:prstGeom prst="rect">
            <a:avLst/>
          </a:prstGeom>
        </p:spPr>
        <p:txBody>
          <a:bodyPr spcFirstLastPara="1" wrap="square" lIns="0" tIns="0" rIns="0" bIns="0" anchor="t" anchorCtr="0">
            <a:spAutoFit/>
          </a:bodyPr>
          <a:lstStyle>
            <a:lvl1pPr lvl="0">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1pPr>
            <a:lvl2pPr lvl="1">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2pPr>
            <a:lvl3pPr lvl="2">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3pPr>
            <a:lvl4pPr lvl="3">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4pPr>
            <a:lvl5pPr lvl="4">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5pPr>
            <a:lvl6pPr lvl="5">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6pPr>
            <a:lvl7pPr lvl="6">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7pPr>
            <a:lvl8pPr lvl="7">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8pPr>
            <a:lvl9pPr lvl="8">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9pPr>
          </a:lstStyle>
          <a:p>
            <a:endParaRPr/>
          </a:p>
        </p:txBody>
      </p:sp>
      <p:sp>
        <p:nvSpPr>
          <p:cNvPr id="98" name="Google Shape;98;p11"/>
          <p:cNvSpPr txBox="1">
            <a:spLocks noGrp="1"/>
          </p:cNvSpPr>
          <p:nvPr>
            <p:ph type="subTitle" idx="2"/>
          </p:nvPr>
        </p:nvSpPr>
        <p:spPr>
          <a:xfrm>
            <a:off x="1405538" y="2072149"/>
            <a:ext cx="4063950" cy="232560"/>
          </a:xfrm>
          <a:prstGeom prst="rect">
            <a:avLst/>
          </a:prstGeom>
        </p:spPr>
        <p:txBody>
          <a:bodyPr spcFirstLastPara="1" wrap="square" lIns="0" tIns="0" rIns="0" bIns="0" anchor="t" anchorCtr="0">
            <a:noAutofit/>
          </a:bodyPr>
          <a:lstStyle>
            <a:lvl1pPr lvl="0">
              <a:spcBef>
                <a:spcPts val="0"/>
              </a:spcBef>
              <a:spcAft>
                <a:spcPts val="0"/>
              </a:spcAft>
              <a:buNone/>
              <a:defRPr sz="1500">
                <a:latin typeface="Tomorrow Medium"/>
                <a:ea typeface="Tomorrow Medium"/>
                <a:cs typeface="Tomorrow Medium"/>
                <a:sym typeface="Tomorrow Medium"/>
              </a:defRPr>
            </a:lvl1pPr>
            <a:lvl2pPr lvl="1">
              <a:spcBef>
                <a:spcPts val="0"/>
              </a:spcBef>
              <a:spcAft>
                <a:spcPts val="0"/>
              </a:spcAft>
              <a:buNone/>
              <a:defRPr sz="1500">
                <a:solidFill>
                  <a:schemeClr val="accent1"/>
                </a:solidFill>
                <a:latin typeface="Tomorrow Medium"/>
                <a:ea typeface="Tomorrow Medium"/>
                <a:cs typeface="Tomorrow Medium"/>
                <a:sym typeface="Tomorrow Medium"/>
              </a:defRPr>
            </a:lvl2pPr>
            <a:lvl3pPr lvl="2">
              <a:spcBef>
                <a:spcPts val="0"/>
              </a:spcBef>
              <a:spcAft>
                <a:spcPts val="0"/>
              </a:spcAft>
              <a:buNone/>
              <a:defRPr sz="1500">
                <a:solidFill>
                  <a:schemeClr val="accent1"/>
                </a:solidFill>
                <a:latin typeface="Tomorrow Medium"/>
                <a:ea typeface="Tomorrow Medium"/>
                <a:cs typeface="Tomorrow Medium"/>
                <a:sym typeface="Tomorrow Medium"/>
              </a:defRPr>
            </a:lvl3pPr>
            <a:lvl4pPr lvl="3">
              <a:spcBef>
                <a:spcPts val="0"/>
              </a:spcBef>
              <a:spcAft>
                <a:spcPts val="0"/>
              </a:spcAft>
              <a:buNone/>
              <a:defRPr sz="1500">
                <a:solidFill>
                  <a:schemeClr val="accent1"/>
                </a:solidFill>
                <a:latin typeface="Tomorrow Medium"/>
                <a:ea typeface="Tomorrow Medium"/>
                <a:cs typeface="Tomorrow Medium"/>
                <a:sym typeface="Tomorrow Medium"/>
              </a:defRPr>
            </a:lvl4pPr>
            <a:lvl5pPr lvl="4">
              <a:spcBef>
                <a:spcPts val="0"/>
              </a:spcBef>
              <a:spcAft>
                <a:spcPts val="0"/>
              </a:spcAft>
              <a:buNone/>
              <a:defRPr sz="1500">
                <a:solidFill>
                  <a:schemeClr val="accent1"/>
                </a:solidFill>
                <a:latin typeface="Tomorrow Medium"/>
                <a:ea typeface="Tomorrow Medium"/>
                <a:cs typeface="Tomorrow Medium"/>
                <a:sym typeface="Tomorrow Medium"/>
              </a:defRPr>
            </a:lvl5pPr>
            <a:lvl6pPr lvl="5">
              <a:spcBef>
                <a:spcPts val="0"/>
              </a:spcBef>
              <a:spcAft>
                <a:spcPts val="0"/>
              </a:spcAft>
              <a:buNone/>
              <a:defRPr sz="1500">
                <a:solidFill>
                  <a:schemeClr val="accent1"/>
                </a:solidFill>
                <a:latin typeface="Tomorrow Medium"/>
                <a:ea typeface="Tomorrow Medium"/>
                <a:cs typeface="Tomorrow Medium"/>
                <a:sym typeface="Tomorrow Medium"/>
              </a:defRPr>
            </a:lvl6pPr>
            <a:lvl7pPr lvl="6">
              <a:spcBef>
                <a:spcPts val="0"/>
              </a:spcBef>
              <a:spcAft>
                <a:spcPts val="0"/>
              </a:spcAft>
              <a:buNone/>
              <a:defRPr sz="1500">
                <a:solidFill>
                  <a:schemeClr val="accent1"/>
                </a:solidFill>
                <a:latin typeface="Tomorrow Medium"/>
                <a:ea typeface="Tomorrow Medium"/>
                <a:cs typeface="Tomorrow Medium"/>
                <a:sym typeface="Tomorrow Medium"/>
              </a:defRPr>
            </a:lvl7pPr>
            <a:lvl8pPr lvl="7">
              <a:spcBef>
                <a:spcPts val="0"/>
              </a:spcBef>
              <a:spcAft>
                <a:spcPts val="0"/>
              </a:spcAft>
              <a:buNone/>
              <a:defRPr sz="1500">
                <a:solidFill>
                  <a:schemeClr val="accent1"/>
                </a:solidFill>
                <a:latin typeface="Tomorrow Medium"/>
                <a:ea typeface="Tomorrow Medium"/>
                <a:cs typeface="Tomorrow Medium"/>
                <a:sym typeface="Tomorrow Medium"/>
              </a:defRPr>
            </a:lvl8pPr>
            <a:lvl9pPr lvl="8">
              <a:spcBef>
                <a:spcPts val="0"/>
              </a:spcBef>
              <a:spcAft>
                <a:spcPts val="0"/>
              </a:spcAft>
              <a:buNone/>
              <a:defRPr sz="1500">
                <a:solidFill>
                  <a:schemeClr val="accent1"/>
                </a:solidFill>
                <a:latin typeface="Tomorrow Medium"/>
                <a:ea typeface="Tomorrow Medium"/>
                <a:cs typeface="Tomorrow Medium"/>
                <a:sym typeface="Tomorrow Medium"/>
              </a:defRPr>
            </a:lvl9pPr>
          </a:lstStyle>
          <a:p>
            <a:endParaRPr/>
          </a:p>
        </p:txBody>
      </p:sp>
      <p:sp>
        <p:nvSpPr>
          <p:cNvPr id="99" name="Google Shape;99;p11"/>
          <p:cNvSpPr txBox="1">
            <a:spLocks noGrp="1"/>
          </p:cNvSpPr>
          <p:nvPr>
            <p:ph type="subTitle" idx="3"/>
          </p:nvPr>
        </p:nvSpPr>
        <p:spPr>
          <a:xfrm>
            <a:off x="342900" y="1961007"/>
            <a:ext cx="757350" cy="558053"/>
          </a:xfrm>
          <a:prstGeom prst="rect">
            <a:avLst/>
          </a:prstGeom>
        </p:spPr>
        <p:txBody>
          <a:bodyPr spcFirstLastPara="1" wrap="square" lIns="0" tIns="0" rIns="0" bIns="0" anchor="t" anchorCtr="0">
            <a:noAutofit/>
          </a:bodyPr>
          <a:lstStyle>
            <a:lvl1pPr lvl="0">
              <a:spcBef>
                <a:spcPts val="0"/>
              </a:spcBef>
              <a:spcAft>
                <a:spcPts val="0"/>
              </a:spcAft>
              <a:buNone/>
              <a:defRPr sz="4500">
                <a:solidFill>
                  <a:schemeClr val="accent1"/>
                </a:solidFill>
                <a:latin typeface="Tomorrow"/>
                <a:ea typeface="Tomorrow"/>
                <a:cs typeface="Tomorrow"/>
                <a:sym typeface="Tomorrow"/>
              </a:defRPr>
            </a:lvl1pPr>
            <a:lvl2pPr lvl="1">
              <a:spcBef>
                <a:spcPts val="0"/>
              </a:spcBef>
              <a:spcAft>
                <a:spcPts val="0"/>
              </a:spcAft>
              <a:buNone/>
              <a:defRPr sz="4500">
                <a:solidFill>
                  <a:schemeClr val="accent1"/>
                </a:solidFill>
                <a:latin typeface="Tomorrow"/>
                <a:ea typeface="Tomorrow"/>
                <a:cs typeface="Tomorrow"/>
                <a:sym typeface="Tomorrow"/>
              </a:defRPr>
            </a:lvl2pPr>
            <a:lvl3pPr lvl="2">
              <a:spcBef>
                <a:spcPts val="0"/>
              </a:spcBef>
              <a:spcAft>
                <a:spcPts val="0"/>
              </a:spcAft>
              <a:buNone/>
              <a:defRPr sz="4500">
                <a:solidFill>
                  <a:schemeClr val="accent1"/>
                </a:solidFill>
                <a:latin typeface="Tomorrow"/>
                <a:ea typeface="Tomorrow"/>
                <a:cs typeface="Tomorrow"/>
                <a:sym typeface="Tomorrow"/>
              </a:defRPr>
            </a:lvl3pPr>
            <a:lvl4pPr lvl="3">
              <a:spcBef>
                <a:spcPts val="0"/>
              </a:spcBef>
              <a:spcAft>
                <a:spcPts val="0"/>
              </a:spcAft>
              <a:buNone/>
              <a:defRPr sz="4500">
                <a:solidFill>
                  <a:schemeClr val="accent1"/>
                </a:solidFill>
                <a:latin typeface="Tomorrow"/>
                <a:ea typeface="Tomorrow"/>
                <a:cs typeface="Tomorrow"/>
                <a:sym typeface="Tomorrow"/>
              </a:defRPr>
            </a:lvl4pPr>
            <a:lvl5pPr lvl="4">
              <a:spcBef>
                <a:spcPts val="0"/>
              </a:spcBef>
              <a:spcAft>
                <a:spcPts val="0"/>
              </a:spcAft>
              <a:buNone/>
              <a:defRPr sz="4500">
                <a:solidFill>
                  <a:schemeClr val="accent1"/>
                </a:solidFill>
                <a:latin typeface="Tomorrow"/>
                <a:ea typeface="Tomorrow"/>
                <a:cs typeface="Tomorrow"/>
                <a:sym typeface="Tomorrow"/>
              </a:defRPr>
            </a:lvl5pPr>
            <a:lvl6pPr lvl="5">
              <a:spcBef>
                <a:spcPts val="0"/>
              </a:spcBef>
              <a:spcAft>
                <a:spcPts val="0"/>
              </a:spcAft>
              <a:buNone/>
              <a:defRPr sz="4500">
                <a:solidFill>
                  <a:schemeClr val="accent1"/>
                </a:solidFill>
                <a:latin typeface="Tomorrow"/>
                <a:ea typeface="Tomorrow"/>
                <a:cs typeface="Tomorrow"/>
                <a:sym typeface="Tomorrow"/>
              </a:defRPr>
            </a:lvl6pPr>
            <a:lvl7pPr lvl="6">
              <a:spcBef>
                <a:spcPts val="0"/>
              </a:spcBef>
              <a:spcAft>
                <a:spcPts val="0"/>
              </a:spcAft>
              <a:buNone/>
              <a:defRPr sz="4500">
                <a:solidFill>
                  <a:schemeClr val="accent1"/>
                </a:solidFill>
                <a:latin typeface="Tomorrow"/>
                <a:ea typeface="Tomorrow"/>
                <a:cs typeface="Tomorrow"/>
                <a:sym typeface="Tomorrow"/>
              </a:defRPr>
            </a:lvl7pPr>
            <a:lvl8pPr lvl="7">
              <a:spcBef>
                <a:spcPts val="0"/>
              </a:spcBef>
              <a:spcAft>
                <a:spcPts val="0"/>
              </a:spcAft>
              <a:buNone/>
              <a:defRPr sz="4500">
                <a:solidFill>
                  <a:schemeClr val="accent1"/>
                </a:solidFill>
                <a:latin typeface="Tomorrow"/>
                <a:ea typeface="Tomorrow"/>
                <a:cs typeface="Tomorrow"/>
                <a:sym typeface="Tomorrow"/>
              </a:defRPr>
            </a:lvl8pPr>
            <a:lvl9pPr lvl="8">
              <a:spcBef>
                <a:spcPts val="0"/>
              </a:spcBef>
              <a:spcAft>
                <a:spcPts val="0"/>
              </a:spcAft>
              <a:buNone/>
              <a:defRPr sz="4500">
                <a:solidFill>
                  <a:schemeClr val="accent1"/>
                </a:solidFill>
                <a:latin typeface="Tomorrow"/>
                <a:ea typeface="Tomorrow"/>
                <a:cs typeface="Tomorrow"/>
                <a:sym typeface="Tomorrow"/>
              </a:defRPr>
            </a:lvl9pPr>
          </a:lstStyle>
          <a:p>
            <a:endParaRPr/>
          </a:p>
        </p:txBody>
      </p:sp>
      <p:sp>
        <p:nvSpPr>
          <p:cNvPr id="100" name="Google Shape;100;p11"/>
          <p:cNvSpPr txBox="1">
            <a:spLocks noGrp="1"/>
          </p:cNvSpPr>
          <p:nvPr>
            <p:ph type="body" idx="4"/>
          </p:nvPr>
        </p:nvSpPr>
        <p:spPr>
          <a:xfrm>
            <a:off x="6979275" y="2072149"/>
            <a:ext cx="6390000" cy="807840"/>
          </a:xfrm>
          <a:prstGeom prst="rect">
            <a:avLst/>
          </a:prstGeom>
        </p:spPr>
        <p:txBody>
          <a:bodyPr spcFirstLastPara="1" wrap="square" lIns="0" tIns="0" rIns="0" bIns="0" anchor="t" anchorCtr="0">
            <a:noAutofit/>
          </a:bodyPr>
          <a:lstStyle>
            <a:lvl1pPr marL="685800" lvl="0" indent="-438150">
              <a:lnSpc>
                <a:spcPct val="115000"/>
              </a:lnSpc>
              <a:spcBef>
                <a:spcPts val="0"/>
              </a:spcBef>
              <a:spcAft>
                <a:spcPts val="0"/>
              </a:spcAft>
              <a:buClr>
                <a:schemeClr val="dk1"/>
              </a:buClr>
              <a:buSzPts val="1000"/>
              <a:buFont typeface="Instrument Sans"/>
              <a:buChar char="●"/>
              <a:defRPr sz="1500"/>
            </a:lvl1pPr>
            <a:lvl2pPr marL="1371600" lvl="1" indent="-438150">
              <a:lnSpc>
                <a:spcPct val="115000"/>
              </a:lnSpc>
              <a:spcBef>
                <a:spcPts val="1200"/>
              </a:spcBef>
              <a:spcAft>
                <a:spcPts val="0"/>
              </a:spcAft>
              <a:buClr>
                <a:schemeClr val="dk1"/>
              </a:buClr>
              <a:buSzPts val="1000"/>
              <a:buFont typeface="Instrument Sans"/>
              <a:buChar char="○"/>
              <a:defRPr sz="1500"/>
            </a:lvl2pPr>
            <a:lvl3pPr marL="2057400" lvl="2" indent="-438150">
              <a:lnSpc>
                <a:spcPct val="115000"/>
              </a:lnSpc>
              <a:spcBef>
                <a:spcPts val="1200"/>
              </a:spcBef>
              <a:spcAft>
                <a:spcPts val="0"/>
              </a:spcAft>
              <a:buClr>
                <a:schemeClr val="dk1"/>
              </a:buClr>
              <a:buSzPts val="1000"/>
              <a:buFont typeface="Instrument Sans"/>
              <a:buChar char="■"/>
              <a:defRPr sz="1500"/>
            </a:lvl3pPr>
            <a:lvl4pPr marL="2743200" lvl="3" indent="-438150">
              <a:lnSpc>
                <a:spcPct val="115000"/>
              </a:lnSpc>
              <a:spcBef>
                <a:spcPts val="1200"/>
              </a:spcBef>
              <a:spcAft>
                <a:spcPts val="0"/>
              </a:spcAft>
              <a:buClr>
                <a:schemeClr val="dk1"/>
              </a:buClr>
              <a:buSzPts val="1000"/>
              <a:buFont typeface="Instrument Sans"/>
              <a:buChar char="●"/>
              <a:defRPr sz="1500"/>
            </a:lvl4pPr>
            <a:lvl5pPr marL="3429000" lvl="4" indent="-438150">
              <a:lnSpc>
                <a:spcPct val="115000"/>
              </a:lnSpc>
              <a:spcBef>
                <a:spcPts val="1200"/>
              </a:spcBef>
              <a:spcAft>
                <a:spcPts val="0"/>
              </a:spcAft>
              <a:buClr>
                <a:schemeClr val="dk1"/>
              </a:buClr>
              <a:buSzPts val="1000"/>
              <a:buFont typeface="Instrument Sans"/>
              <a:buChar char="○"/>
              <a:defRPr sz="1500"/>
            </a:lvl5pPr>
            <a:lvl6pPr marL="4114800" lvl="5" indent="-438150">
              <a:lnSpc>
                <a:spcPct val="115000"/>
              </a:lnSpc>
              <a:spcBef>
                <a:spcPts val="1200"/>
              </a:spcBef>
              <a:spcAft>
                <a:spcPts val="0"/>
              </a:spcAft>
              <a:buClr>
                <a:schemeClr val="dk1"/>
              </a:buClr>
              <a:buSzPts val="1000"/>
              <a:buFont typeface="Instrument Sans"/>
              <a:buChar char="■"/>
              <a:defRPr sz="1500"/>
            </a:lvl6pPr>
            <a:lvl7pPr marL="4800600" lvl="6" indent="-438150">
              <a:lnSpc>
                <a:spcPct val="115000"/>
              </a:lnSpc>
              <a:spcBef>
                <a:spcPts val="1200"/>
              </a:spcBef>
              <a:spcAft>
                <a:spcPts val="0"/>
              </a:spcAft>
              <a:buClr>
                <a:schemeClr val="dk1"/>
              </a:buClr>
              <a:buSzPts val="1000"/>
              <a:buFont typeface="Instrument Sans"/>
              <a:buChar char="●"/>
              <a:defRPr sz="1500"/>
            </a:lvl7pPr>
            <a:lvl8pPr marL="5486400" lvl="7" indent="-438150">
              <a:lnSpc>
                <a:spcPct val="115000"/>
              </a:lnSpc>
              <a:spcBef>
                <a:spcPts val="1200"/>
              </a:spcBef>
              <a:spcAft>
                <a:spcPts val="0"/>
              </a:spcAft>
              <a:buClr>
                <a:schemeClr val="dk1"/>
              </a:buClr>
              <a:buSzPts val="1000"/>
              <a:buFont typeface="Instrument Sans"/>
              <a:buChar char="○"/>
              <a:defRPr sz="1500"/>
            </a:lvl8pPr>
            <a:lvl9pPr marL="6172200" lvl="8" indent="-438150">
              <a:lnSpc>
                <a:spcPct val="115000"/>
              </a:lnSpc>
              <a:spcBef>
                <a:spcPts val="1200"/>
              </a:spcBef>
              <a:spcAft>
                <a:spcPts val="1200"/>
              </a:spcAft>
              <a:buClr>
                <a:schemeClr val="dk1"/>
              </a:buClr>
              <a:buSzPts val="1000"/>
              <a:buFont typeface="Instrument Sans"/>
              <a:buChar char="■"/>
              <a:defRPr sz="1500"/>
            </a:lvl9pPr>
          </a:lstStyle>
          <a:p>
            <a:endParaRPr/>
          </a:p>
        </p:txBody>
      </p:sp>
      <p:sp>
        <p:nvSpPr>
          <p:cNvPr id="101" name="Google Shape;101;p11"/>
          <p:cNvSpPr txBox="1">
            <a:spLocks noGrp="1"/>
          </p:cNvSpPr>
          <p:nvPr>
            <p:ph type="subTitle" idx="5"/>
          </p:nvPr>
        </p:nvSpPr>
        <p:spPr>
          <a:xfrm>
            <a:off x="1403495" y="3436815"/>
            <a:ext cx="4063950" cy="232560"/>
          </a:xfrm>
          <a:prstGeom prst="rect">
            <a:avLst/>
          </a:prstGeom>
        </p:spPr>
        <p:txBody>
          <a:bodyPr spcFirstLastPara="1" wrap="square" lIns="0" tIns="0" rIns="0" bIns="0" anchor="t" anchorCtr="0">
            <a:noAutofit/>
          </a:bodyPr>
          <a:lstStyle>
            <a:lvl1pPr lvl="0">
              <a:spcBef>
                <a:spcPts val="0"/>
              </a:spcBef>
              <a:spcAft>
                <a:spcPts val="0"/>
              </a:spcAft>
              <a:buNone/>
              <a:defRPr sz="1500">
                <a:latin typeface="Tomorrow Medium"/>
                <a:ea typeface="Tomorrow Medium"/>
                <a:cs typeface="Tomorrow Medium"/>
                <a:sym typeface="Tomorrow Medium"/>
              </a:defRPr>
            </a:lvl1pPr>
            <a:lvl2pPr lvl="1">
              <a:spcBef>
                <a:spcPts val="0"/>
              </a:spcBef>
              <a:spcAft>
                <a:spcPts val="0"/>
              </a:spcAft>
              <a:buNone/>
              <a:defRPr sz="1500">
                <a:solidFill>
                  <a:schemeClr val="accent1"/>
                </a:solidFill>
                <a:latin typeface="Tomorrow Medium"/>
                <a:ea typeface="Tomorrow Medium"/>
                <a:cs typeface="Tomorrow Medium"/>
                <a:sym typeface="Tomorrow Medium"/>
              </a:defRPr>
            </a:lvl2pPr>
            <a:lvl3pPr lvl="2">
              <a:spcBef>
                <a:spcPts val="0"/>
              </a:spcBef>
              <a:spcAft>
                <a:spcPts val="0"/>
              </a:spcAft>
              <a:buNone/>
              <a:defRPr sz="1500">
                <a:solidFill>
                  <a:schemeClr val="accent1"/>
                </a:solidFill>
                <a:latin typeface="Tomorrow Medium"/>
                <a:ea typeface="Tomorrow Medium"/>
                <a:cs typeface="Tomorrow Medium"/>
                <a:sym typeface="Tomorrow Medium"/>
              </a:defRPr>
            </a:lvl3pPr>
            <a:lvl4pPr lvl="3">
              <a:spcBef>
                <a:spcPts val="0"/>
              </a:spcBef>
              <a:spcAft>
                <a:spcPts val="0"/>
              </a:spcAft>
              <a:buNone/>
              <a:defRPr sz="1500">
                <a:solidFill>
                  <a:schemeClr val="accent1"/>
                </a:solidFill>
                <a:latin typeface="Tomorrow Medium"/>
                <a:ea typeface="Tomorrow Medium"/>
                <a:cs typeface="Tomorrow Medium"/>
                <a:sym typeface="Tomorrow Medium"/>
              </a:defRPr>
            </a:lvl4pPr>
            <a:lvl5pPr lvl="4">
              <a:spcBef>
                <a:spcPts val="0"/>
              </a:spcBef>
              <a:spcAft>
                <a:spcPts val="0"/>
              </a:spcAft>
              <a:buNone/>
              <a:defRPr sz="1500">
                <a:solidFill>
                  <a:schemeClr val="accent1"/>
                </a:solidFill>
                <a:latin typeface="Tomorrow Medium"/>
                <a:ea typeface="Tomorrow Medium"/>
                <a:cs typeface="Tomorrow Medium"/>
                <a:sym typeface="Tomorrow Medium"/>
              </a:defRPr>
            </a:lvl5pPr>
            <a:lvl6pPr lvl="5">
              <a:spcBef>
                <a:spcPts val="0"/>
              </a:spcBef>
              <a:spcAft>
                <a:spcPts val="0"/>
              </a:spcAft>
              <a:buNone/>
              <a:defRPr sz="1500">
                <a:solidFill>
                  <a:schemeClr val="accent1"/>
                </a:solidFill>
                <a:latin typeface="Tomorrow Medium"/>
                <a:ea typeface="Tomorrow Medium"/>
                <a:cs typeface="Tomorrow Medium"/>
                <a:sym typeface="Tomorrow Medium"/>
              </a:defRPr>
            </a:lvl6pPr>
            <a:lvl7pPr lvl="6">
              <a:spcBef>
                <a:spcPts val="0"/>
              </a:spcBef>
              <a:spcAft>
                <a:spcPts val="0"/>
              </a:spcAft>
              <a:buNone/>
              <a:defRPr sz="1500">
                <a:solidFill>
                  <a:schemeClr val="accent1"/>
                </a:solidFill>
                <a:latin typeface="Tomorrow Medium"/>
                <a:ea typeface="Tomorrow Medium"/>
                <a:cs typeface="Tomorrow Medium"/>
                <a:sym typeface="Tomorrow Medium"/>
              </a:defRPr>
            </a:lvl7pPr>
            <a:lvl8pPr lvl="7">
              <a:spcBef>
                <a:spcPts val="0"/>
              </a:spcBef>
              <a:spcAft>
                <a:spcPts val="0"/>
              </a:spcAft>
              <a:buNone/>
              <a:defRPr sz="1500">
                <a:solidFill>
                  <a:schemeClr val="accent1"/>
                </a:solidFill>
                <a:latin typeface="Tomorrow Medium"/>
                <a:ea typeface="Tomorrow Medium"/>
                <a:cs typeface="Tomorrow Medium"/>
                <a:sym typeface="Tomorrow Medium"/>
              </a:defRPr>
            </a:lvl8pPr>
            <a:lvl9pPr lvl="8">
              <a:spcBef>
                <a:spcPts val="0"/>
              </a:spcBef>
              <a:spcAft>
                <a:spcPts val="0"/>
              </a:spcAft>
              <a:buNone/>
              <a:defRPr sz="1500">
                <a:solidFill>
                  <a:schemeClr val="accent1"/>
                </a:solidFill>
                <a:latin typeface="Tomorrow Medium"/>
                <a:ea typeface="Tomorrow Medium"/>
                <a:cs typeface="Tomorrow Medium"/>
                <a:sym typeface="Tomorrow Medium"/>
              </a:defRPr>
            </a:lvl9pPr>
          </a:lstStyle>
          <a:p>
            <a:endParaRPr/>
          </a:p>
        </p:txBody>
      </p:sp>
      <p:sp>
        <p:nvSpPr>
          <p:cNvPr id="102" name="Google Shape;102;p11"/>
          <p:cNvSpPr txBox="1">
            <a:spLocks noGrp="1"/>
          </p:cNvSpPr>
          <p:nvPr>
            <p:ph type="subTitle" idx="6"/>
          </p:nvPr>
        </p:nvSpPr>
        <p:spPr>
          <a:xfrm>
            <a:off x="340857" y="3325673"/>
            <a:ext cx="757350" cy="558053"/>
          </a:xfrm>
          <a:prstGeom prst="rect">
            <a:avLst/>
          </a:prstGeom>
        </p:spPr>
        <p:txBody>
          <a:bodyPr spcFirstLastPara="1" wrap="square" lIns="0" tIns="0" rIns="0" bIns="0" anchor="t" anchorCtr="0">
            <a:noAutofit/>
          </a:bodyPr>
          <a:lstStyle>
            <a:lvl1pPr lvl="0">
              <a:spcBef>
                <a:spcPts val="0"/>
              </a:spcBef>
              <a:spcAft>
                <a:spcPts val="0"/>
              </a:spcAft>
              <a:buNone/>
              <a:defRPr sz="4500">
                <a:solidFill>
                  <a:schemeClr val="accent1"/>
                </a:solidFill>
                <a:latin typeface="Tomorrow"/>
                <a:ea typeface="Tomorrow"/>
                <a:cs typeface="Tomorrow"/>
                <a:sym typeface="Tomorrow"/>
              </a:defRPr>
            </a:lvl1pPr>
            <a:lvl2pPr lvl="1">
              <a:spcBef>
                <a:spcPts val="0"/>
              </a:spcBef>
              <a:spcAft>
                <a:spcPts val="0"/>
              </a:spcAft>
              <a:buNone/>
              <a:defRPr sz="4500">
                <a:solidFill>
                  <a:schemeClr val="accent1"/>
                </a:solidFill>
                <a:latin typeface="Tomorrow"/>
                <a:ea typeface="Tomorrow"/>
                <a:cs typeface="Tomorrow"/>
                <a:sym typeface="Tomorrow"/>
              </a:defRPr>
            </a:lvl2pPr>
            <a:lvl3pPr lvl="2">
              <a:spcBef>
                <a:spcPts val="0"/>
              </a:spcBef>
              <a:spcAft>
                <a:spcPts val="0"/>
              </a:spcAft>
              <a:buNone/>
              <a:defRPr sz="4500">
                <a:solidFill>
                  <a:schemeClr val="accent1"/>
                </a:solidFill>
                <a:latin typeface="Tomorrow"/>
                <a:ea typeface="Tomorrow"/>
                <a:cs typeface="Tomorrow"/>
                <a:sym typeface="Tomorrow"/>
              </a:defRPr>
            </a:lvl3pPr>
            <a:lvl4pPr lvl="3">
              <a:spcBef>
                <a:spcPts val="0"/>
              </a:spcBef>
              <a:spcAft>
                <a:spcPts val="0"/>
              </a:spcAft>
              <a:buNone/>
              <a:defRPr sz="4500">
                <a:solidFill>
                  <a:schemeClr val="accent1"/>
                </a:solidFill>
                <a:latin typeface="Tomorrow"/>
                <a:ea typeface="Tomorrow"/>
                <a:cs typeface="Tomorrow"/>
                <a:sym typeface="Tomorrow"/>
              </a:defRPr>
            </a:lvl4pPr>
            <a:lvl5pPr lvl="4">
              <a:spcBef>
                <a:spcPts val="0"/>
              </a:spcBef>
              <a:spcAft>
                <a:spcPts val="0"/>
              </a:spcAft>
              <a:buNone/>
              <a:defRPr sz="4500">
                <a:solidFill>
                  <a:schemeClr val="accent1"/>
                </a:solidFill>
                <a:latin typeface="Tomorrow"/>
                <a:ea typeface="Tomorrow"/>
                <a:cs typeface="Tomorrow"/>
                <a:sym typeface="Tomorrow"/>
              </a:defRPr>
            </a:lvl5pPr>
            <a:lvl6pPr lvl="5">
              <a:spcBef>
                <a:spcPts val="0"/>
              </a:spcBef>
              <a:spcAft>
                <a:spcPts val="0"/>
              </a:spcAft>
              <a:buNone/>
              <a:defRPr sz="4500">
                <a:solidFill>
                  <a:schemeClr val="accent1"/>
                </a:solidFill>
                <a:latin typeface="Tomorrow"/>
                <a:ea typeface="Tomorrow"/>
                <a:cs typeface="Tomorrow"/>
                <a:sym typeface="Tomorrow"/>
              </a:defRPr>
            </a:lvl6pPr>
            <a:lvl7pPr lvl="6">
              <a:spcBef>
                <a:spcPts val="0"/>
              </a:spcBef>
              <a:spcAft>
                <a:spcPts val="0"/>
              </a:spcAft>
              <a:buNone/>
              <a:defRPr sz="4500">
                <a:solidFill>
                  <a:schemeClr val="accent1"/>
                </a:solidFill>
                <a:latin typeface="Tomorrow"/>
                <a:ea typeface="Tomorrow"/>
                <a:cs typeface="Tomorrow"/>
                <a:sym typeface="Tomorrow"/>
              </a:defRPr>
            </a:lvl7pPr>
            <a:lvl8pPr lvl="7">
              <a:spcBef>
                <a:spcPts val="0"/>
              </a:spcBef>
              <a:spcAft>
                <a:spcPts val="0"/>
              </a:spcAft>
              <a:buNone/>
              <a:defRPr sz="4500">
                <a:solidFill>
                  <a:schemeClr val="accent1"/>
                </a:solidFill>
                <a:latin typeface="Tomorrow"/>
                <a:ea typeface="Tomorrow"/>
                <a:cs typeface="Tomorrow"/>
                <a:sym typeface="Tomorrow"/>
              </a:defRPr>
            </a:lvl8pPr>
            <a:lvl9pPr lvl="8">
              <a:spcBef>
                <a:spcPts val="0"/>
              </a:spcBef>
              <a:spcAft>
                <a:spcPts val="0"/>
              </a:spcAft>
              <a:buNone/>
              <a:defRPr sz="4500">
                <a:solidFill>
                  <a:schemeClr val="accent1"/>
                </a:solidFill>
                <a:latin typeface="Tomorrow"/>
                <a:ea typeface="Tomorrow"/>
                <a:cs typeface="Tomorrow"/>
                <a:sym typeface="Tomorrow"/>
              </a:defRPr>
            </a:lvl9pPr>
          </a:lstStyle>
          <a:p>
            <a:endParaRPr/>
          </a:p>
        </p:txBody>
      </p:sp>
      <p:sp>
        <p:nvSpPr>
          <p:cNvPr id="103" name="Google Shape;103;p11"/>
          <p:cNvSpPr txBox="1">
            <a:spLocks noGrp="1"/>
          </p:cNvSpPr>
          <p:nvPr>
            <p:ph type="body" idx="7"/>
          </p:nvPr>
        </p:nvSpPr>
        <p:spPr>
          <a:xfrm>
            <a:off x="6977232" y="3436815"/>
            <a:ext cx="6390000" cy="807840"/>
          </a:xfrm>
          <a:prstGeom prst="rect">
            <a:avLst/>
          </a:prstGeom>
        </p:spPr>
        <p:txBody>
          <a:bodyPr spcFirstLastPara="1" wrap="square" lIns="0" tIns="0" rIns="0" bIns="0" anchor="t" anchorCtr="0">
            <a:noAutofit/>
          </a:bodyPr>
          <a:lstStyle>
            <a:lvl1pPr marL="685800" lvl="0" indent="-438150">
              <a:lnSpc>
                <a:spcPct val="115000"/>
              </a:lnSpc>
              <a:spcBef>
                <a:spcPts val="0"/>
              </a:spcBef>
              <a:spcAft>
                <a:spcPts val="0"/>
              </a:spcAft>
              <a:buClr>
                <a:schemeClr val="dk1"/>
              </a:buClr>
              <a:buSzPts val="1000"/>
              <a:buFont typeface="Instrument Sans"/>
              <a:buChar char="●"/>
              <a:defRPr sz="1500"/>
            </a:lvl1pPr>
            <a:lvl2pPr marL="1371600" lvl="1" indent="-438150">
              <a:lnSpc>
                <a:spcPct val="115000"/>
              </a:lnSpc>
              <a:spcBef>
                <a:spcPts val="1200"/>
              </a:spcBef>
              <a:spcAft>
                <a:spcPts val="0"/>
              </a:spcAft>
              <a:buClr>
                <a:schemeClr val="dk1"/>
              </a:buClr>
              <a:buSzPts val="1000"/>
              <a:buFont typeface="Instrument Sans"/>
              <a:buChar char="○"/>
              <a:defRPr sz="1500"/>
            </a:lvl2pPr>
            <a:lvl3pPr marL="2057400" lvl="2" indent="-438150">
              <a:lnSpc>
                <a:spcPct val="115000"/>
              </a:lnSpc>
              <a:spcBef>
                <a:spcPts val="1200"/>
              </a:spcBef>
              <a:spcAft>
                <a:spcPts val="0"/>
              </a:spcAft>
              <a:buClr>
                <a:schemeClr val="dk1"/>
              </a:buClr>
              <a:buSzPts val="1000"/>
              <a:buFont typeface="Instrument Sans"/>
              <a:buChar char="■"/>
              <a:defRPr sz="1500"/>
            </a:lvl3pPr>
            <a:lvl4pPr marL="2743200" lvl="3" indent="-438150">
              <a:lnSpc>
                <a:spcPct val="115000"/>
              </a:lnSpc>
              <a:spcBef>
                <a:spcPts val="1200"/>
              </a:spcBef>
              <a:spcAft>
                <a:spcPts val="0"/>
              </a:spcAft>
              <a:buClr>
                <a:schemeClr val="dk1"/>
              </a:buClr>
              <a:buSzPts val="1000"/>
              <a:buFont typeface="Instrument Sans"/>
              <a:buChar char="●"/>
              <a:defRPr sz="1500"/>
            </a:lvl4pPr>
            <a:lvl5pPr marL="3429000" lvl="4" indent="-438150">
              <a:lnSpc>
                <a:spcPct val="115000"/>
              </a:lnSpc>
              <a:spcBef>
                <a:spcPts val="1200"/>
              </a:spcBef>
              <a:spcAft>
                <a:spcPts val="0"/>
              </a:spcAft>
              <a:buClr>
                <a:schemeClr val="dk1"/>
              </a:buClr>
              <a:buSzPts val="1000"/>
              <a:buFont typeface="Instrument Sans"/>
              <a:buChar char="○"/>
              <a:defRPr sz="1500"/>
            </a:lvl5pPr>
            <a:lvl6pPr marL="4114800" lvl="5" indent="-438150">
              <a:lnSpc>
                <a:spcPct val="115000"/>
              </a:lnSpc>
              <a:spcBef>
                <a:spcPts val="1200"/>
              </a:spcBef>
              <a:spcAft>
                <a:spcPts val="0"/>
              </a:spcAft>
              <a:buClr>
                <a:schemeClr val="dk1"/>
              </a:buClr>
              <a:buSzPts val="1000"/>
              <a:buFont typeface="Instrument Sans"/>
              <a:buChar char="■"/>
              <a:defRPr sz="1500"/>
            </a:lvl6pPr>
            <a:lvl7pPr marL="4800600" lvl="6" indent="-438150">
              <a:lnSpc>
                <a:spcPct val="115000"/>
              </a:lnSpc>
              <a:spcBef>
                <a:spcPts val="1200"/>
              </a:spcBef>
              <a:spcAft>
                <a:spcPts val="0"/>
              </a:spcAft>
              <a:buClr>
                <a:schemeClr val="dk1"/>
              </a:buClr>
              <a:buSzPts val="1000"/>
              <a:buFont typeface="Instrument Sans"/>
              <a:buChar char="●"/>
              <a:defRPr sz="1500"/>
            </a:lvl7pPr>
            <a:lvl8pPr marL="5486400" lvl="7" indent="-438150">
              <a:lnSpc>
                <a:spcPct val="115000"/>
              </a:lnSpc>
              <a:spcBef>
                <a:spcPts val="1200"/>
              </a:spcBef>
              <a:spcAft>
                <a:spcPts val="0"/>
              </a:spcAft>
              <a:buClr>
                <a:schemeClr val="dk1"/>
              </a:buClr>
              <a:buSzPts val="1000"/>
              <a:buFont typeface="Instrument Sans"/>
              <a:buChar char="○"/>
              <a:defRPr sz="1500"/>
            </a:lvl8pPr>
            <a:lvl9pPr marL="6172200" lvl="8" indent="-438150">
              <a:lnSpc>
                <a:spcPct val="115000"/>
              </a:lnSpc>
              <a:spcBef>
                <a:spcPts val="1200"/>
              </a:spcBef>
              <a:spcAft>
                <a:spcPts val="1200"/>
              </a:spcAft>
              <a:buClr>
                <a:schemeClr val="dk1"/>
              </a:buClr>
              <a:buSzPts val="1000"/>
              <a:buFont typeface="Instrument Sans"/>
              <a:buChar char="■"/>
              <a:defRPr sz="1500"/>
            </a:lvl9pPr>
          </a:lstStyle>
          <a:p>
            <a:endParaRPr/>
          </a:p>
        </p:txBody>
      </p:sp>
      <p:sp>
        <p:nvSpPr>
          <p:cNvPr id="104" name="Google Shape;104;p11"/>
          <p:cNvSpPr txBox="1">
            <a:spLocks noGrp="1"/>
          </p:cNvSpPr>
          <p:nvPr>
            <p:ph type="subTitle" idx="8"/>
          </p:nvPr>
        </p:nvSpPr>
        <p:spPr>
          <a:xfrm>
            <a:off x="1403475" y="4801480"/>
            <a:ext cx="4063950" cy="232560"/>
          </a:xfrm>
          <a:prstGeom prst="rect">
            <a:avLst/>
          </a:prstGeom>
        </p:spPr>
        <p:txBody>
          <a:bodyPr spcFirstLastPara="1" wrap="square" lIns="0" tIns="0" rIns="0" bIns="0" anchor="t" anchorCtr="0">
            <a:noAutofit/>
          </a:bodyPr>
          <a:lstStyle>
            <a:lvl1pPr lvl="0" algn="l">
              <a:spcBef>
                <a:spcPts val="0"/>
              </a:spcBef>
              <a:spcAft>
                <a:spcPts val="0"/>
              </a:spcAft>
              <a:buNone/>
              <a:defRPr sz="1500">
                <a:latin typeface="Tomorrow Medium"/>
                <a:ea typeface="Tomorrow Medium"/>
                <a:cs typeface="Tomorrow Medium"/>
                <a:sym typeface="Tomorrow Medium"/>
              </a:defRPr>
            </a:lvl1pPr>
            <a:lvl2pPr lvl="1">
              <a:spcBef>
                <a:spcPts val="0"/>
              </a:spcBef>
              <a:spcAft>
                <a:spcPts val="0"/>
              </a:spcAft>
              <a:buNone/>
              <a:defRPr sz="1500">
                <a:solidFill>
                  <a:schemeClr val="accent1"/>
                </a:solidFill>
                <a:latin typeface="Tomorrow Medium"/>
                <a:ea typeface="Tomorrow Medium"/>
                <a:cs typeface="Tomorrow Medium"/>
                <a:sym typeface="Tomorrow Medium"/>
              </a:defRPr>
            </a:lvl2pPr>
            <a:lvl3pPr lvl="2">
              <a:spcBef>
                <a:spcPts val="0"/>
              </a:spcBef>
              <a:spcAft>
                <a:spcPts val="0"/>
              </a:spcAft>
              <a:buNone/>
              <a:defRPr sz="1500">
                <a:solidFill>
                  <a:schemeClr val="accent1"/>
                </a:solidFill>
                <a:latin typeface="Tomorrow Medium"/>
                <a:ea typeface="Tomorrow Medium"/>
                <a:cs typeface="Tomorrow Medium"/>
                <a:sym typeface="Tomorrow Medium"/>
              </a:defRPr>
            </a:lvl3pPr>
            <a:lvl4pPr lvl="3">
              <a:spcBef>
                <a:spcPts val="0"/>
              </a:spcBef>
              <a:spcAft>
                <a:spcPts val="0"/>
              </a:spcAft>
              <a:buNone/>
              <a:defRPr sz="1500">
                <a:solidFill>
                  <a:schemeClr val="accent1"/>
                </a:solidFill>
                <a:latin typeface="Tomorrow Medium"/>
                <a:ea typeface="Tomorrow Medium"/>
                <a:cs typeface="Tomorrow Medium"/>
                <a:sym typeface="Tomorrow Medium"/>
              </a:defRPr>
            </a:lvl4pPr>
            <a:lvl5pPr lvl="4">
              <a:spcBef>
                <a:spcPts val="0"/>
              </a:spcBef>
              <a:spcAft>
                <a:spcPts val="0"/>
              </a:spcAft>
              <a:buNone/>
              <a:defRPr sz="1500">
                <a:solidFill>
                  <a:schemeClr val="accent1"/>
                </a:solidFill>
                <a:latin typeface="Tomorrow Medium"/>
                <a:ea typeface="Tomorrow Medium"/>
                <a:cs typeface="Tomorrow Medium"/>
                <a:sym typeface="Tomorrow Medium"/>
              </a:defRPr>
            </a:lvl5pPr>
            <a:lvl6pPr lvl="5">
              <a:spcBef>
                <a:spcPts val="0"/>
              </a:spcBef>
              <a:spcAft>
                <a:spcPts val="0"/>
              </a:spcAft>
              <a:buNone/>
              <a:defRPr sz="1500">
                <a:solidFill>
                  <a:schemeClr val="accent1"/>
                </a:solidFill>
                <a:latin typeface="Tomorrow Medium"/>
                <a:ea typeface="Tomorrow Medium"/>
                <a:cs typeface="Tomorrow Medium"/>
                <a:sym typeface="Tomorrow Medium"/>
              </a:defRPr>
            </a:lvl6pPr>
            <a:lvl7pPr lvl="6">
              <a:spcBef>
                <a:spcPts val="0"/>
              </a:spcBef>
              <a:spcAft>
                <a:spcPts val="0"/>
              </a:spcAft>
              <a:buNone/>
              <a:defRPr sz="1500">
                <a:solidFill>
                  <a:schemeClr val="accent1"/>
                </a:solidFill>
                <a:latin typeface="Tomorrow Medium"/>
                <a:ea typeface="Tomorrow Medium"/>
                <a:cs typeface="Tomorrow Medium"/>
                <a:sym typeface="Tomorrow Medium"/>
              </a:defRPr>
            </a:lvl7pPr>
            <a:lvl8pPr lvl="7">
              <a:spcBef>
                <a:spcPts val="0"/>
              </a:spcBef>
              <a:spcAft>
                <a:spcPts val="0"/>
              </a:spcAft>
              <a:buNone/>
              <a:defRPr sz="1500">
                <a:solidFill>
                  <a:schemeClr val="accent1"/>
                </a:solidFill>
                <a:latin typeface="Tomorrow Medium"/>
                <a:ea typeface="Tomorrow Medium"/>
                <a:cs typeface="Tomorrow Medium"/>
                <a:sym typeface="Tomorrow Medium"/>
              </a:defRPr>
            </a:lvl8pPr>
            <a:lvl9pPr lvl="8">
              <a:spcBef>
                <a:spcPts val="0"/>
              </a:spcBef>
              <a:spcAft>
                <a:spcPts val="0"/>
              </a:spcAft>
              <a:buNone/>
              <a:defRPr sz="1500">
                <a:solidFill>
                  <a:schemeClr val="accent1"/>
                </a:solidFill>
                <a:latin typeface="Tomorrow Medium"/>
                <a:ea typeface="Tomorrow Medium"/>
                <a:cs typeface="Tomorrow Medium"/>
                <a:sym typeface="Tomorrow Medium"/>
              </a:defRPr>
            </a:lvl9pPr>
          </a:lstStyle>
          <a:p>
            <a:endParaRPr/>
          </a:p>
        </p:txBody>
      </p:sp>
      <p:sp>
        <p:nvSpPr>
          <p:cNvPr id="105" name="Google Shape;105;p11"/>
          <p:cNvSpPr txBox="1">
            <a:spLocks noGrp="1"/>
          </p:cNvSpPr>
          <p:nvPr>
            <p:ph type="subTitle" idx="9"/>
          </p:nvPr>
        </p:nvSpPr>
        <p:spPr>
          <a:xfrm>
            <a:off x="340838" y="4690338"/>
            <a:ext cx="757350" cy="558053"/>
          </a:xfrm>
          <a:prstGeom prst="rect">
            <a:avLst/>
          </a:prstGeom>
        </p:spPr>
        <p:txBody>
          <a:bodyPr spcFirstLastPara="1" wrap="square" lIns="0" tIns="0" rIns="0" bIns="0" anchor="t" anchorCtr="0">
            <a:noAutofit/>
          </a:bodyPr>
          <a:lstStyle>
            <a:lvl1pPr lvl="0">
              <a:spcBef>
                <a:spcPts val="0"/>
              </a:spcBef>
              <a:spcAft>
                <a:spcPts val="0"/>
              </a:spcAft>
              <a:buNone/>
              <a:defRPr sz="4500">
                <a:solidFill>
                  <a:schemeClr val="accent1"/>
                </a:solidFill>
                <a:latin typeface="Tomorrow"/>
                <a:ea typeface="Tomorrow"/>
                <a:cs typeface="Tomorrow"/>
                <a:sym typeface="Tomorrow"/>
              </a:defRPr>
            </a:lvl1pPr>
            <a:lvl2pPr lvl="1">
              <a:spcBef>
                <a:spcPts val="0"/>
              </a:spcBef>
              <a:spcAft>
                <a:spcPts val="0"/>
              </a:spcAft>
              <a:buNone/>
              <a:defRPr sz="4500">
                <a:solidFill>
                  <a:schemeClr val="accent1"/>
                </a:solidFill>
                <a:latin typeface="Tomorrow"/>
                <a:ea typeface="Tomorrow"/>
                <a:cs typeface="Tomorrow"/>
                <a:sym typeface="Tomorrow"/>
              </a:defRPr>
            </a:lvl2pPr>
            <a:lvl3pPr lvl="2">
              <a:spcBef>
                <a:spcPts val="0"/>
              </a:spcBef>
              <a:spcAft>
                <a:spcPts val="0"/>
              </a:spcAft>
              <a:buNone/>
              <a:defRPr sz="4500">
                <a:solidFill>
                  <a:schemeClr val="accent1"/>
                </a:solidFill>
                <a:latin typeface="Tomorrow"/>
                <a:ea typeface="Tomorrow"/>
                <a:cs typeface="Tomorrow"/>
                <a:sym typeface="Tomorrow"/>
              </a:defRPr>
            </a:lvl3pPr>
            <a:lvl4pPr lvl="3">
              <a:spcBef>
                <a:spcPts val="0"/>
              </a:spcBef>
              <a:spcAft>
                <a:spcPts val="0"/>
              </a:spcAft>
              <a:buNone/>
              <a:defRPr sz="4500">
                <a:solidFill>
                  <a:schemeClr val="accent1"/>
                </a:solidFill>
                <a:latin typeface="Tomorrow"/>
                <a:ea typeface="Tomorrow"/>
                <a:cs typeface="Tomorrow"/>
                <a:sym typeface="Tomorrow"/>
              </a:defRPr>
            </a:lvl4pPr>
            <a:lvl5pPr lvl="4">
              <a:spcBef>
                <a:spcPts val="0"/>
              </a:spcBef>
              <a:spcAft>
                <a:spcPts val="0"/>
              </a:spcAft>
              <a:buNone/>
              <a:defRPr sz="4500">
                <a:solidFill>
                  <a:schemeClr val="accent1"/>
                </a:solidFill>
                <a:latin typeface="Tomorrow"/>
                <a:ea typeface="Tomorrow"/>
                <a:cs typeface="Tomorrow"/>
                <a:sym typeface="Tomorrow"/>
              </a:defRPr>
            </a:lvl5pPr>
            <a:lvl6pPr lvl="5">
              <a:spcBef>
                <a:spcPts val="0"/>
              </a:spcBef>
              <a:spcAft>
                <a:spcPts val="0"/>
              </a:spcAft>
              <a:buNone/>
              <a:defRPr sz="4500">
                <a:solidFill>
                  <a:schemeClr val="accent1"/>
                </a:solidFill>
                <a:latin typeface="Tomorrow"/>
                <a:ea typeface="Tomorrow"/>
                <a:cs typeface="Tomorrow"/>
                <a:sym typeface="Tomorrow"/>
              </a:defRPr>
            </a:lvl6pPr>
            <a:lvl7pPr lvl="6">
              <a:spcBef>
                <a:spcPts val="0"/>
              </a:spcBef>
              <a:spcAft>
                <a:spcPts val="0"/>
              </a:spcAft>
              <a:buNone/>
              <a:defRPr sz="4500">
                <a:solidFill>
                  <a:schemeClr val="accent1"/>
                </a:solidFill>
                <a:latin typeface="Tomorrow"/>
                <a:ea typeface="Tomorrow"/>
                <a:cs typeface="Tomorrow"/>
                <a:sym typeface="Tomorrow"/>
              </a:defRPr>
            </a:lvl7pPr>
            <a:lvl8pPr lvl="7">
              <a:spcBef>
                <a:spcPts val="0"/>
              </a:spcBef>
              <a:spcAft>
                <a:spcPts val="0"/>
              </a:spcAft>
              <a:buNone/>
              <a:defRPr sz="4500">
                <a:solidFill>
                  <a:schemeClr val="accent1"/>
                </a:solidFill>
                <a:latin typeface="Tomorrow"/>
                <a:ea typeface="Tomorrow"/>
                <a:cs typeface="Tomorrow"/>
                <a:sym typeface="Tomorrow"/>
              </a:defRPr>
            </a:lvl8pPr>
            <a:lvl9pPr lvl="8">
              <a:spcBef>
                <a:spcPts val="0"/>
              </a:spcBef>
              <a:spcAft>
                <a:spcPts val="0"/>
              </a:spcAft>
              <a:buNone/>
              <a:defRPr sz="4500">
                <a:solidFill>
                  <a:schemeClr val="accent1"/>
                </a:solidFill>
                <a:latin typeface="Tomorrow"/>
                <a:ea typeface="Tomorrow"/>
                <a:cs typeface="Tomorrow"/>
                <a:sym typeface="Tomorrow"/>
              </a:defRPr>
            </a:lvl9pPr>
          </a:lstStyle>
          <a:p>
            <a:endParaRPr/>
          </a:p>
        </p:txBody>
      </p:sp>
      <p:sp>
        <p:nvSpPr>
          <p:cNvPr id="106" name="Google Shape;106;p11"/>
          <p:cNvSpPr txBox="1">
            <a:spLocks noGrp="1"/>
          </p:cNvSpPr>
          <p:nvPr>
            <p:ph type="body" idx="13"/>
          </p:nvPr>
        </p:nvSpPr>
        <p:spPr>
          <a:xfrm>
            <a:off x="6977213" y="4801480"/>
            <a:ext cx="6390000" cy="807840"/>
          </a:xfrm>
          <a:prstGeom prst="rect">
            <a:avLst/>
          </a:prstGeom>
        </p:spPr>
        <p:txBody>
          <a:bodyPr spcFirstLastPara="1" wrap="square" lIns="0" tIns="0" rIns="0" bIns="0" anchor="t" anchorCtr="0">
            <a:noAutofit/>
          </a:bodyPr>
          <a:lstStyle>
            <a:lvl1pPr marL="685800" lvl="0" indent="-438150">
              <a:lnSpc>
                <a:spcPct val="115000"/>
              </a:lnSpc>
              <a:spcBef>
                <a:spcPts val="0"/>
              </a:spcBef>
              <a:spcAft>
                <a:spcPts val="0"/>
              </a:spcAft>
              <a:buClr>
                <a:schemeClr val="dk1"/>
              </a:buClr>
              <a:buSzPts val="1000"/>
              <a:buFont typeface="Instrument Sans"/>
              <a:buChar char="●"/>
              <a:defRPr sz="1500"/>
            </a:lvl1pPr>
            <a:lvl2pPr marL="1371600" lvl="1" indent="-438150">
              <a:lnSpc>
                <a:spcPct val="115000"/>
              </a:lnSpc>
              <a:spcBef>
                <a:spcPts val="1200"/>
              </a:spcBef>
              <a:spcAft>
                <a:spcPts val="0"/>
              </a:spcAft>
              <a:buClr>
                <a:schemeClr val="dk1"/>
              </a:buClr>
              <a:buSzPts val="1000"/>
              <a:buFont typeface="Instrument Sans"/>
              <a:buChar char="○"/>
              <a:defRPr sz="1500"/>
            </a:lvl2pPr>
            <a:lvl3pPr marL="2057400" lvl="2" indent="-438150">
              <a:lnSpc>
                <a:spcPct val="115000"/>
              </a:lnSpc>
              <a:spcBef>
                <a:spcPts val="1200"/>
              </a:spcBef>
              <a:spcAft>
                <a:spcPts val="0"/>
              </a:spcAft>
              <a:buClr>
                <a:schemeClr val="dk1"/>
              </a:buClr>
              <a:buSzPts val="1000"/>
              <a:buFont typeface="Instrument Sans"/>
              <a:buChar char="■"/>
              <a:defRPr sz="1500"/>
            </a:lvl3pPr>
            <a:lvl4pPr marL="2743200" lvl="3" indent="-438150">
              <a:lnSpc>
                <a:spcPct val="115000"/>
              </a:lnSpc>
              <a:spcBef>
                <a:spcPts val="1200"/>
              </a:spcBef>
              <a:spcAft>
                <a:spcPts val="0"/>
              </a:spcAft>
              <a:buClr>
                <a:schemeClr val="dk1"/>
              </a:buClr>
              <a:buSzPts val="1000"/>
              <a:buFont typeface="Instrument Sans"/>
              <a:buChar char="●"/>
              <a:defRPr sz="1500"/>
            </a:lvl4pPr>
            <a:lvl5pPr marL="3429000" lvl="4" indent="-438150">
              <a:lnSpc>
                <a:spcPct val="115000"/>
              </a:lnSpc>
              <a:spcBef>
                <a:spcPts val="1200"/>
              </a:spcBef>
              <a:spcAft>
                <a:spcPts val="0"/>
              </a:spcAft>
              <a:buClr>
                <a:schemeClr val="dk1"/>
              </a:buClr>
              <a:buSzPts val="1000"/>
              <a:buFont typeface="Instrument Sans"/>
              <a:buChar char="○"/>
              <a:defRPr sz="1500"/>
            </a:lvl5pPr>
            <a:lvl6pPr marL="4114800" lvl="5" indent="-438150">
              <a:lnSpc>
                <a:spcPct val="115000"/>
              </a:lnSpc>
              <a:spcBef>
                <a:spcPts val="1200"/>
              </a:spcBef>
              <a:spcAft>
                <a:spcPts val="0"/>
              </a:spcAft>
              <a:buClr>
                <a:schemeClr val="dk1"/>
              </a:buClr>
              <a:buSzPts val="1000"/>
              <a:buFont typeface="Instrument Sans"/>
              <a:buChar char="■"/>
              <a:defRPr sz="1500"/>
            </a:lvl6pPr>
            <a:lvl7pPr marL="4800600" lvl="6" indent="-438150">
              <a:lnSpc>
                <a:spcPct val="115000"/>
              </a:lnSpc>
              <a:spcBef>
                <a:spcPts val="1200"/>
              </a:spcBef>
              <a:spcAft>
                <a:spcPts val="0"/>
              </a:spcAft>
              <a:buClr>
                <a:schemeClr val="dk1"/>
              </a:buClr>
              <a:buSzPts val="1000"/>
              <a:buFont typeface="Instrument Sans"/>
              <a:buChar char="●"/>
              <a:defRPr sz="1500"/>
            </a:lvl7pPr>
            <a:lvl8pPr marL="5486400" lvl="7" indent="-438150">
              <a:lnSpc>
                <a:spcPct val="115000"/>
              </a:lnSpc>
              <a:spcBef>
                <a:spcPts val="1200"/>
              </a:spcBef>
              <a:spcAft>
                <a:spcPts val="0"/>
              </a:spcAft>
              <a:buClr>
                <a:schemeClr val="dk1"/>
              </a:buClr>
              <a:buSzPts val="1000"/>
              <a:buFont typeface="Instrument Sans"/>
              <a:buChar char="○"/>
              <a:defRPr sz="1500"/>
            </a:lvl8pPr>
            <a:lvl9pPr marL="6172200" lvl="8" indent="-438150">
              <a:lnSpc>
                <a:spcPct val="115000"/>
              </a:lnSpc>
              <a:spcBef>
                <a:spcPts val="1200"/>
              </a:spcBef>
              <a:spcAft>
                <a:spcPts val="1200"/>
              </a:spcAft>
              <a:buClr>
                <a:schemeClr val="dk1"/>
              </a:buClr>
              <a:buSzPts val="1000"/>
              <a:buFont typeface="Instrument Sans"/>
              <a:buChar char="■"/>
              <a:defRPr sz="1500"/>
            </a:lvl9pPr>
          </a:lstStyle>
          <a:p>
            <a:endParaRPr/>
          </a:p>
        </p:txBody>
      </p:sp>
      <p:sp>
        <p:nvSpPr>
          <p:cNvPr id="107" name="Google Shape;107;p11"/>
          <p:cNvSpPr txBox="1">
            <a:spLocks noGrp="1"/>
          </p:cNvSpPr>
          <p:nvPr>
            <p:ph type="subTitle" idx="14"/>
          </p:nvPr>
        </p:nvSpPr>
        <p:spPr>
          <a:xfrm>
            <a:off x="1403495" y="6166164"/>
            <a:ext cx="4063950" cy="232560"/>
          </a:xfrm>
          <a:prstGeom prst="rect">
            <a:avLst/>
          </a:prstGeom>
        </p:spPr>
        <p:txBody>
          <a:bodyPr spcFirstLastPara="1" wrap="square" lIns="0" tIns="0" rIns="0" bIns="0" anchor="t" anchorCtr="0">
            <a:noAutofit/>
          </a:bodyPr>
          <a:lstStyle>
            <a:lvl1pPr lvl="0">
              <a:spcBef>
                <a:spcPts val="0"/>
              </a:spcBef>
              <a:spcAft>
                <a:spcPts val="0"/>
              </a:spcAft>
              <a:buNone/>
              <a:defRPr sz="1500">
                <a:latin typeface="Tomorrow Medium"/>
                <a:ea typeface="Tomorrow Medium"/>
                <a:cs typeface="Tomorrow Medium"/>
                <a:sym typeface="Tomorrow Medium"/>
              </a:defRPr>
            </a:lvl1pPr>
            <a:lvl2pPr lvl="1">
              <a:spcBef>
                <a:spcPts val="0"/>
              </a:spcBef>
              <a:spcAft>
                <a:spcPts val="0"/>
              </a:spcAft>
              <a:buNone/>
              <a:defRPr sz="1500">
                <a:solidFill>
                  <a:schemeClr val="accent1"/>
                </a:solidFill>
                <a:latin typeface="Tomorrow Medium"/>
                <a:ea typeface="Tomorrow Medium"/>
                <a:cs typeface="Tomorrow Medium"/>
                <a:sym typeface="Tomorrow Medium"/>
              </a:defRPr>
            </a:lvl2pPr>
            <a:lvl3pPr lvl="2">
              <a:spcBef>
                <a:spcPts val="0"/>
              </a:spcBef>
              <a:spcAft>
                <a:spcPts val="0"/>
              </a:spcAft>
              <a:buNone/>
              <a:defRPr sz="1500">
                <a:solidFill>
                  <a:schemeClr val="accent1"/>
                </a:solidFill>
                <a:latin typeface="Tomorrow Medium"/>
                <a:ea typeface="Tomorrow Medium"/>
                <a:cs typeface="Tomorrow Medium"/>
                <a:sym typeface="Tomorrow Medium"/>
              </a:defRPr>
            </a:lvl3pPr>
            <a:lvl4pPr lvl="3">
              <a:spcBef>
                <a:spcPts val="0"/>
              </a:spcBef>
              <a:spcAft>
                <a:spcPts val="0"/>
              </a:spcAft>
              <a:buNone/>
              <a:defRPr sz="1500">
                <a:solidFill>
                  <a:schemeClr val="accent1"/>
                </a:solidFill>
                <a:latin typeface="Tomorrow Medium"/>
                <a:ea typeface="Tomorrow Medium"/>
                <a:cs typeface="Tomorrow Medium"/>
                <a:sym typeface="Tomorrow Medium"/>
              </a:defRPr>
            </a:lvl4pPr>
            <a:lvl5pPr lvl="4">
              <a:spcBef>
                <a:spcPts val="0"/>
              </a:spcBef>
              <a:spcAft>
                <a:spcPts val="0"/>
              </a:spcAft>
              <a:buNone/>
              <a:defRPr sz="1500">
                <a:solidFill>
                  <a:schemeClr val="accent1"/>
                </a:solidFill>
                <a:latin typeface="Tomorrow Medium"/>
                <a:ea typeface="Tomorrow Medium"/>
                <a:cs typeface="Tomorrow Medium"/>
                <a:sym typeface="Tomorrow Medium"/>
              </a:defRPr>
            </a:lvl5pPr>
            <a:lvl6pPr lvl="5">
              <a:spcBef>
                <a:spcPts val="0"/>
              </a:spcBef>
              <a:spcAft>
                <a:spcPts val="0"/>
              </a:spcAft>
              <a:buNone/>
              <a:defRPr sz="1500">
                <a:solidFill>
                  <a:schemeClr val="accent1"/>
                </a:solidFill>
                <a:latin typeface="Tomorrow Medium"/>
                <a:ea typeface="Tomorrow Medium"/>
                <a:cs typeface="Tomorrow Medium"/>
                <a:sym typeface="Tomorrow Medium"/>
              </a:defRPr>
            </a:lvl6pPr>
            <a:lvl7pPr lvl="6">
              <a:spcBef>
                <a:spcPts val="0"/>
              </a:spcBef>
              <a:spcAft>
                <a:spcPts val="0"/>
              </a:spcAft>
              <a:buNone/>
              <a:defRPr sz="1500">
                <a:solidFill>
                  <a:schemeClr val="accent1"/>
                </a:solidFill>
                <a:latin typeface="Tomorrow Medium"/>
                <a:ea typeface="Tomorrow Medium"/>
                <a:cs typeface="Tomorrow Medium"/>
                <a:sym typeface="Tomorrow Medium"/>
              </a:defRPr>
            </a:lvl7pPr>
            <a:lvl8pPr lvl="7">
              <a:spcBef>
                <a:spcPts val="0"/>
              </a:spcBef>
              <a:spcAft>
                <a:spcPts val="0"/>
              </a:spcAft>
              <a:buNone/>
              <a:defRPr sz="1500">
                <a:solidFill>
                  <a:schemeClr val="accent1"/>
                </a:solidFill>
                <a:latin typeface="Tomorrow Medium"/>
                <a:ea typeface="Tomorrow Medium"/>
                <a:cs typeface="Tomorrow Medium"/>
                <a:sym typeface="Tomorrow Medium"/>
              </a:defRPr>
            </a:lvl8pPr>
            <a:lvl9pPr lvl="8">
              <a:spcBef>
                <a:spcPts val="0"/>
              </a:spcBef>
              <a:spcAft>
                <a:spcPts val="0"/>
              </a:spcAft>
              <a:buNone/>
              <a:defRPr sz="1500">
                <a:solidFill>
                  <a:schemeClr val="accent1"/>
                </a:solidFill>
                <a:latin typeface="Tomorrow Medium"/>
                <a:ea typeface="Tomorrow Medium"/>
                <a:cs typeface="Tomorrow Medium"/>
                <a:sym typeface="Tomorrow Medium"/>
              </a:defRPr>
            </a:lvl9pPr>
          </a:lstStyle>
          <a:p>
            <a:endParaRPr/>
          </a:p>
        </p:txBody>
      </p:sp>
      <p:sp>
        <p:nvSpPr>
          <p:cNvPr id="108" name="Google Shape;108;p11"/>
          <p:cNvSpPr txBox="1">
            <a:spLocks noGrp="1"/>
          </p:cNvSpPr>
          <p:nvPr>
            <p:ph type="subTitle" idx="15"/>
          </p:nvPr>
        </p:nvSpPr>
        <p:spPr>
          <a:xfrm>
            <a:off x="340857" y="6055022"/>
            <a:ext cx="757350" cy="558053"/>
          </a:xfrm>
          <a:prstGeom prst="rect">
            <a:avLst/>
          </a:prstGeom>
        </p:spPr>
        <p:txBody>
          <a:bodyPr spcFirstLastPara="1" wrap="square" lIns="0" tIns="0" rIns="0" bIns="0" anchor="t" anchorCtr="0">
            <a:noAutofit/>
          </a:bodyPr>
          <a:lstStyle>
            <a:lvl1pPr lvl="0">
              <a:spcBef>
                <a:spcPts val="0"/>
              </a:spcBef>
              <a:spcAft>
                <a:spcPts val="0"/>
              </a:spcAft>
              <a:buNone/>
              <a:defRPr sz="4500">
                <a:solidFill>
                  <a:schemeClr val="accent1"/>
                </a:solidFill>
                <a:latin typeface="Tomorrow"/>
                <a:ea typeface="Tomorrow"/>
                <a:cs typeface="Tomorrow"/>
                <a:sym typeface="Tomorrow"/>
              </a:defRPr>
            </a:lvl1pPr>
            <a:lvl2pPr lvl="1">
              <a:spcBef>
                <a:spcPts val="0"/>
              </a:spcBef>
              <a:spcAft>
                <a:spcPts val="0"/>
              </a:spcAft>
              <a:buNone/>
              <a:defRPr sz="4500">
                <a:solidFill>
                  <a:schemeClr val="accent1"/>
                </a:solidFill>
                <a:latin typeface="Tomorrow"/>
                <a:ea typeface="Tomorrow"/>
                <a:cs typeface="Tomorrow"/>
                <a:sym typeface="Tomorrow"/>
              </a:defRPr>
            </a:lvl2pPr>
            <a:lvl3pPr lvl="2">
              <a:spcBef>
                <a:spcPts val="0"/>
              </a:spcBef>
              <a:spcAft>
                <a:spcPts val="0"/>
              </a:spcAft>
              <a:buNone/>
              <a:defRPr sz="4500">
                <a:solidFill>
                  <a:schemeClr val="accent1"/>
                </a:solidFill>
                <a:latin typeface="Tomorrow"/>
                <a:ea typeface="Tomorrow"/>
                <a:cs typeface="Tomorrow"/>
                <a:sym typeface="Tomorrow"/>
              </a:defRPr>
            </a:lvl3pPr>
            <a:lvl4pPr lvl="3">
              <a:spcBef>
                <a:spcPts val="0"/>
              </a:spcBef>
              <a:spcAft>
                <a:spcPts val="0"/>
              </a:spcAft>
              <a:buNone/>
              <a:defRPr sz="4500">
                <a:solidFill>
                  <a:schemeClr val="accent1"/>
                </a:solidFill>
                <a:latin typeface="Tomorrow"/>
                <a:ea typeface="Tomorrow"/>
                <a:cs typeface="Tomorrow"/>
                <a:sym typeface="Tomorrow"/>
              </a:defRPr>
            </a:lvl4pPr>
            <a:lvl5pPr lvl="4">
              <a:spcBef>
                <a:spcPts val="0"/>
              </a:spcBef>
              <a:spcAft>
                <a:spcPts val="0"/>
              </a:spcAft>
              <a:buNone/>
              <a:defRPr sz="4500">
                <a:solidFill>
                  <a:schemeClr val="accent1"/>
                </a:solidFill>
                <a:latin typeface="Tomorrow"/>
                <a:ea typeface="Tomorrow"/>
                <a:cs typeface="Tomorrow"/>
                <a:sym typeface="Tomorrow"/>
              </a:defRPr>
            </a:lvl5pPr>
            <a:lvl6pPr lvl="5">
              <a:spcBef>
                <a:spcPts val="0"/>
              </a:spcBef>
              <a:spcAft>
                <a:spcPts val="0"/>
              </a:spcAft>
              <a:buNone/>
              <a:defRPr sz="4500">
                <a:solidFill>
                  <a:schemeClr val="accent1"/>
                </a:solidFill>
                <a:latin typeface="Tomorrow"/>
                <a:ea typeface="Tomorrow"/>
                <a:cs typeface="Tomorrow"/>
                <a:sym typeface="Tomorrow"/>
              </a:defRPr>
            </a:lvl6pPr>
            <a:lvl7pPr lvl="6">
              <a:spcBef>
                <a:spcPts val="0"/>
              </a:spcBef>
              <a:spcAft>
                <a:spcPts val="0"/>
              </a:spcAft>
              <a:buNone/>
              <a:defRPr sz="4500">
                <a:solidFill>
                  <a:schemeClr val="accent1"/>
                </a:solidFill>
                <a:latin typeface="Tomorrow"/>
                <a:ea typeface="Tomorrow"/>
                <a:cs typeface="Tomorrow"/>
                <a:sym typeface="Tomorrow"/>
              </a:defRPr>
            </a:lvl7pPr>
            <a:lvl8pPr lvl="7">
              <a:spcBef>
                <a:spcPts val="0"/>
              </a:spcBef>
              <a:spcAft>
                <a:spcPts val="0"/>
              </a:spcAft>
              <a:buNone/>
              <a:defRPr sz="4500">
                <a:solidFill>
                  <a:schemeClr val="accent1"/>
                </a:solidFill>
                <a:latin typeface="Tomorrow"/>
                <a:ea typeface="Tomorrow"/>
                <a:cs typeface="Tomorrow"/>
                <a:sym typeface="Tomorrow"/>
              </a:defRPr>
            </a:lvl8pPr>
            <a:lvl9pPr lvl="8">
              <a:spcBef>
                <a:spcPts val="0"/>
              </a:spcBef>
              <a:spcAft>
                <a:spcPts val="0"/>
              </a:spcAft>
              <a:buNone/>
              <a:defRPr sz="4500">
                <a:solidFill>
                  <a:schemeClr val="accent1"/>
                </a:solidFill>
                <a:latin typeface="Tomorrow"/>
                <a:ea typeface="Tomorrow"/>
                <a:cs typeface="Tomorrow"/>
                <a:sym typeface="Tomorrow"/>
              </a:defRPr>
            </a:lvl9pPr>
          </a:lstStyle>
          <a:p>
            <a:endParaRPr/>
          </a:p>
        </p:txBody>
      </p:sp>
      <p:sp>
        <p:nvSpPr>
          <p:cNvPr id="109" name="Google Shape;109;p11"/>
          <p:cNvSpPr txBox="1">
            <a:spLocks noGrp="1"/>
          </p:cNvSpPr>
          <p:nvPr>
            <p:ph type="body" idx="16"/>
          </p:nvPr>
        </p:nvSpPr>
        <p:spPr>
          <a:xfrm>
            <a:off x="6977232" y="6166164"/>
            <a:ext cx="6390000" cy="807840"/>
          </a:xfrm>
          <a:prstGeom prst="rect">
            <a:avLst/>
          </a:prstGeom>
        </p:spPr>
        <p:txBody>
          <a:bodyPr spcFirstLastPara="1" wrap="square" lIns="0" tIns="0" rIns="0" bIns="0" anchor="t" anchorCtr="0">
            <a:noAutofit/>
          </a:bodyPr>
          <a:lstStyle>
            <a:lvl1pPr marL="685800" lvl="0" indent="-438150">
              <a:lnSpc>
                <a:spcPct val="115000"/>
              </a:lnSpc>
              <a:spcBef>
                <a:spcPts val="0"/>
              </a:spcBef>
              <a:spcAft>
                <a:spcPts val="0"/>
              </a:spcAft>
              <a:buClr>
                <a:schemeClr val="dk1"/>
              </a:buClr>
              <a:buSzPts val="1000"/>
              <a:buFont typeface="Instrument Sans"/>
              <a:buChar char="●"/>
              <a:defRPr sz="1500"/>
            </a:lvl1pPr>
            <a:lvl2pPr marL="1371600" lvl="1" indent="-438150">
              <a:lnSpc>
                <a:spcPct val="115000"/>
              </a:lnSpc>
              <a:spcBef>
                <a:spcPts val="1200"/>
              </a:spcBef>
              <a:spcAft>
                <a:spcPts val="0"/>
              </a:spcAft>
              <a:buClr>
                <a:schemeClr val="dk1"/>
              </a:buClr>
              <a:buSzPts val="1000"/>
              <a:buFont typeface="Instrument Sans"/>
              <a:buChar char="○"/>
              <a:defRPr sz="1500"/>
            </a:lvl2pPr>
            <a:lvl3pPr marL="2057400" lvl="2" indent="-438150">
              <a:lnSpc>
                <a:spcPct val="115000"/>
              </a:lnSpc>
              <a:spcBef>
                <a:spcPts val="1200"/>
              </a:spcBef>
              <a:spcAft>
                <a:spcPts val="0"/>
              </a:spcAft>
              <a:buClr>
                <a:schemeClr val="dk1"/>
              </a:buClr>
              <a:buSzPts val="1000"/>
              <a:buFont typeface="Instrument Sans"/>
              <a:buChar char="■"/>
              <a:defRPr sz="1500"/>
            </a:lvl3pPr>
            <a:lvl4pPr marL="2743200" lvl="3" indent="-438150">
              <a:lnSpc>
                <a:spcPct val="115000"/>
              </a:lnSpc>
              <a:spcBef>
                <a:spcPts val="1200"/>
              </a:spcBef>
              <a:spcAft>
                <a:spcPts val="0"/>
              </a:spcAft>
              <a:buClr>
                <a:schemeClr val="dk1"/>
              </a:buClr>
              <a:buSzPts val="1000"/>
              <a:buFont typeface="Instrument Sans"/>
              <a:buChar char="●"/>
              <a:defRPr sz="1500"/>
            </a:lvl4pPr>
            <a:lvl5pPr marL="3429000" lvl="4" indent="-438150">
              <a:lnSpc>
                <a:spcPct val="115000"/>
              </a:lnSpc>
              <a:spcBef>
                <a:spcPts val="1200"/>
              </a:spcBef>
              <a:spcAft>
                <a:spcPts val="0"/>
              </a:spcAft>
              <a:buClr>
                <a:schemeClr val="dk1"/>
              </a:buClr>
              <a:buSzPts val="1000"/>
              <a:buFont typeface="Instrument Sans"/>
              <a:buChar char="○"/>
              <a:defRPr sz="1500"/>
            </a:lvl5pPr>
            <a:lvl6pPr marL="4114800" lvl="5" indent="-438150">
              <a:lnSpc>
                <a:spcPct val="115000"/>
              </a:lnSpc>
              <a:spcBef>
                <a:spcPts val="1200"/>
              </a:spcBef>
              <a:spcAft>
                <a:spcPts val="0"/>
              </a:spcAft>
              <a:buClr>
                <a:schemeClr val="dk1"/>
              </a:buClr>
              <a:buSzPts val="1000"/>
              <a:buFont typeface="Instrument Sans"/>
              <a:buChar char="■"/>
              <a:defRPr sz="1500"/>
            </a:lvl6pPr>
            <a:lvl7pPr marL="4800600" lvl="6" indent="-438150">
              <a:lnSpc>
                <a:spcPct val="115000"/>
              </a:lnSpc>
              <a:spcBef>
                <a:spcPts val="1200"/>
              </a:spcBef>
              <a:spcAft>
                <a:spcPts val="0"/>
              </a:spcAft>
              <a:buClr>
                <a:schemeClr val="dk1"/>
              </a:buClr>
              <a:buSzPts val="1000"/>
              <a:buFont typeface="Instrument Sans"/>
              <a:buChar char="●"/>
              <a:defRPr sz="1500"/>
            </a:lvl7pPr>
            <a:lvl8pPr marL="5486400" lvl="7" indent="-438150">
              <a:lnSpc>
                <a:spcPct val="115000"/>
              </a:lnSpc>
              <a:spcBef>
                <a:spcPts val="1200"/>
              </a:spcBef>
              <a:spcAft>
                <a:spcPts val="0"/>
              </a:spcAft>
              <a:buClr>
                <a:schemeClr val="dk1"/>
              </a:buClr>
              <a:buSzPts val="1000"/>
              <a:buFont typeface="Instrument Sans"/>
              <a:buChar char="○"/>
              <a:defRPr sz="1500"/>
            </a:lvl8pPr>
            <a:lvl9pPr marL="6172200" lvl="8" indent="-438150">
              <a:lnSpc>
                <a:spcPct val="115000"/>
              </a:lnSpc>
              <a:spcBef>
                <a:spcPts val="1200"/>
              </a:spcBef>
              <a:spcAft>
                <a:spcPts val="1200"/>
              </a:spcAft>
              <a:buClr>
                <a:schemeClr val="dk1"/>
              </a:buClr>
              <a:buSzPts val="1000"/>
              <a:buFont typeface="Instrument Sans"/>
              <a:buChar char="■"/>
              <a:defRPr sz="1500"/>
            </a:lvl9pPr>
          </a:lstStyle>
          <a:p>
            <a:endParaRPr/>
          </a:p>
        </p:txBody>
      </p:sp>
      <p:sp>
        <p:nvSpPr>
          <p:cNvPr id="110" name="Google Shape;110;p11"/>
          <p:cNvSpPr txBox="1">
            <a:spLocks noGrp="1"/>
          </p:cNvSpPr>
          <p:nvPr>
            <p:ph type="subTitle" idx="17"/>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111" name="Google Shape;111;p11"/>
          <p:cNvSpPr txBox="1">
            <a:spLocks noGrp="1"/>
          </p:cNvSpPr>
          <p:nvPr>
            <p:ph type="subTitle" idx="18"/>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112" name="Google Shape;112;p11"/>
          <p:cNvSpPr txBox="1">
            <a:spLocks noGrp="1"/>
          </p:cNvSpPr>
          <p:nvPr>
            <p:ph type="subTitle" idx="19"/>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2145743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display 1">
  <p:cSld name="Content display 1">
    <p:spTree>
      <p:nvGrpSpPr>
        <p:cNvPr id="1" name="Shape 113"/>
        <p:cNvGrpSpPr/>
        <p:nvPr/>
      </p:nvGrpSpPr>
      <p:grpSpPr>
        <a:xfrm>
          <a:off x="0" y="0"/>
          <a:ext cx="0" cy="0"/>
          <a:chOff x="0" y="0"/>
          <a:chExt cx="0" cy="0"/>
        </a:xfrm>
      </p:grpSpPr>
      <p:sp>
        <p:nvSpPr>
          <p:cNvPr id="114" name="Google Shape;114;p12"/>
          <p:cNvSpPr/>
          <p:nvPr/>
        </p:nvSpPr>
        <p:spPr>
          <a:xfrm>
            <a:off x="342863" y="332520"/>
            <a:ext cx="13030200" cy="6774613"/>
          </a:xfrm>
          <a:prstGeom prst="rect">
            <a:avLst/>
          </a:prstGeom>
          <a:no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marL="0" lvl="0" indent="0" algn="ctr" rtl="0">
              <a:spcBef>
                <a:spcPts val="0"/>
              </a:spcBef>
              <a:spcAft>
                <a:spcPts val="0"/>
              </a:spcAft>
              <a:buNone/>
            </a:pPr>
            <a:endParaRPr sz="2700">
              <a:solidFill>
                <a:schemeClr val="lt1"/>
              </a:solidFill>
              <a:latin typeface="Instrument Sans"/>
              <a:ea typeface="Instrument Sans"/>
              <a:cs typeface="Instrument Sans"/>
              <a:sym typeface="Instrument Sans"/>
            </a:endParaRPr>
          </a:p>
        </p:txBody>
      </p:sp>
      <p:sp>
        <p:nvSpPr>
          <p:cNvPr id="115" name="Google Shape;115;p12"/>
          <p:cNvSpPr txBox="1">
            <a:spLocks noGrp="1"/>
          </p:cNvSpPr>
          <p:nvPr>
            <p:ph type="body" idx="1"/>
          </p:nvPr>
        </p:nvSpPr>
        <p:spPr>
          <a:xfrm>
            <a:off x="3471863" y="2964574"/>
            <a:ext cx="4833000" cy="3846533"/>
          </a:xfrm>
          <a:prstGeom prst="rect">
            <a:avLst/>
          </a:prstGeom>
        </p:spPr>
        <p:txBody>
          <a:bodyPr spcFirstLastPara="1" wrap="square" lIns="0" tIns="0" rIns="0" bIns="0" anchor="t" anchorCtr="0">
            <a:noAutofit/>
          </a:bodyPr>
          <a:lstStyle>
            <a:lvl1pPr marL="685800" lvl="0" indent="-438150">
              <a:lnSpc>
                <a:spcPct val="115000"/>
              </a:lnSpc>
              <a:spcBef>
                <a:spcPts val="0"/>
              </a:spcBef>
              <a:spcAft>
                <a:spcPts val="0"/>
              </a:spcAft>
              <a:buClr>
                <a:schemeClr val="dk1"/>
              </a:buClr>
              <a:buSzPts val="1000"/>
              <a:buFont typeface="Instrument Sans"/>
              <a:buChar char="●"/>
              <a:defRPr sz="1500"/>
            </a:lvl1pPr>
            <a:lvl2pPr marL="1371600" lvl="1" indent="-438150">
              <a:lnSpc>
                <a:spcPct val="115000"/>
              </a:lnSpc>
              <a:spcBef>
                <a:spcPts val="1200"/>
              </a:spcBef>
              <a:spcAft>
                <a:spcPts val="0"/>
              </a:spcAft>
              <a:buClr>
                <a:schemeClr val="dk1"/>
              </a:buClr>
              <a:buSzPts val="1000"/>
              <a:buFont typeface="Instrument Sans"/>
              <a:buChar char="○"/>
              <a:defRPr sz="1500"/>
            </a:lvl2pPr>
            <a:lvl3pPr marL="2057400" lvl="2" indent="-438150">
              <a:lnSpc>
                <a:spcPct val="115000"/>
              </a:lnSpc>
              <a:spcBef>
                <a:spcPts val="1200"/>
              </a:spcBef>
              <a:spcAft>
                <a:spcPts val="0"/>
              </a:spcAft>
              <a:buClr>
                <a:schemeClr val="dk1"/>
              </a:buClr>
              <a:buSzPts val="1000"/>
              <a:buFont typeface="Instrument Sans"/>
              <a:buChar char="■"/>
              <a:defRPr sz="1500"/>
            </a:lvl3pPr>
            <a:lvl4pPr marL="2743200" lvl="3" indent="-438150">
              <a:lnSpc>
                <a:spcPct val="115000"/>
              </a:lnSpc>
              <a:spcBef>
                <a:spcPts val="1200"/>
              </a:spcBef>
              <a:spcAft>
                <a:spcPts val="0"/>
              </a:spcAft>
              <a:buClr>
                <a:schemeClr val="dk1"/>
              </a:buClr>
              <a:buSzPts val="1000"/>
              <a:buFont typeface="Instrument Sans"/>
              <a:buChar char="●"/>
              <a:defRPr sz="1500"/>
            </a:lvl4pPr>
            <a:lvl5pPr marL="3429000" lvl="4" indent="-438150">
              <a:lnSpc>
                <a:spcPct val="115000"/>
              </a:lnSpc>
              <a:spcBef>
                <a:spcPts val="1200"/>
              </a:spcBef>
              <a:spcAft>
                <a:spcPts val="0"/>
              </a:spcAft>
              <a:buClr>
                <a:schemeClr val="dk1"/>
              </a:buClr>
              <a:buSzPts val="1000"/>
              <a:buFont typeface="Instrument Sans"/>
              <a:buChar char="○"/>
              <a:defRPr sz="1500"/>
            </a:lvl5pPr>
            <a:lvl6pPr marL="4114800" lvl="5" indent="-438150">
              <a:lnSpc>
                <a:spcPct val="115000"/>
              </a:lnSpc>
              <a:spcBef>
                <a:spcPts val="1200"/>
              </a:spcBef>
              <a:spcAft>
                <a:spcPts val="0"/>
              </a:spcAft>
              <a:buClr>
                <a:schemeClr val="dk1"/>
              </a:buClr>
              <a:buSzPts val="1000"/>
              <a:buFont typeface="Instrument Sans"/>
              <a:buChar char="■"/>
              <a:defRPr sz="1500"/>
            </a:lvl6pPr>
            <a:lvl7pPr marL="4800600" lvl="6" indent="-438150">
              <a:lnSpc>
                <a:spcPct val="115000"/>
              </a:lnSpc>
              <a:spcBef>
                <a:spcPts val="1200"/>
              </a:spcBef>
              <a:spcAft>
                <a:spcPts val="0"/>
              </a:spcAft>
              <a:buClr>
                <a:schemeClr val="dk1"/>
              </a:buClr>
              <a:buSzPts val="1000"/>
              <a:buFont typeface="Instrument Sans"/>
              <a:buChar char="●"/>
              <a:defRPr sz="1500"/>
            </a:lvl7pPr>
            <a:lvl8pPr marL="5486400" lvl="7" indent="-438150">
              <a:lnSpc>
                <a:spcPct val="115000"/>
              </a:lnSpc>
              <a:spcBef>
                <a:spcPts val="1200"/>
              </a:spcBef>
              <a:spcAft>
                <a:spcPts val="0"/>
              </a:spcAft>
              <a:buClr>
                <a:schemeClr val="dk1"/>
              </a:buClr>
              <a:buSzPts val="1000"/>
              <a:buFont typeface="Instrument Sans"/>
              <a:buChar char="○"/>
              <a:defRPr sz="1500"/>
            </a:lvl8pPr>
            <a:lvl9pPr marL="6172200" lvl="8" indent="-438150">
              <a:lnSpc>
                <a:spcPct val="115000"/>
              </a:lnSpc>
              <a:spcBef>
                <a:spcPts val="1200"/>
              </a:spcBef>
              <a:spcAft>
                <a:spcPts val="1200"/>
              </a:spcAft>
              <a:buClr>
                <a:schemeClr val="dk1"/>
              </a:buClr>
              <a:buSzPts val="1000"/>
              <a:buFont typeface="Instrument Sans"/>
              <a:buChar char="■"/>
              <a:defRPr sz="1500"/>
            </a:lvl9pPr>
          </a:lstStyle>
          <a:p>
            <a:endParaRPr/>
          </a:p>
        </p:txBody>
      </p:sp>
      <p:sp>
        <p:nvSpPr>
          <p:cNvPr id="116" name="Google Shape;116;p12"/>
          <p:cNvSpPr txBox="1">
            <a:spLocks noGrp="1"/>
          </p:cNvSpPr>
          <p:nvPr>
            <p:ph type="subTitle" idx="2"/>
          </p:nvPr>
        </p:nvSpPr>
        <p:spPr>
          <a:xfrm>
            <a:off x="3471863" y="2508520"/>
            <a:ext cx="4833000" cy="279253"/>
          </a:xfrm>
          <a:prstGeom prst="rect">
            <a:avLst/>
          </a:prstGeom>
        </p:spPr>
        <p:txBody>
          <a:bodyPr spcFirstLastPara="1" wrap="square" lIns="0" tIns="0" rIns="0" bIns="0" anchor="t" anchorCtr="0">
            <a:noAutofit/>
          </a:bodyPr>
          <a:lstStyle>
            <a:lvl1pPr lvl="0">
              <a:spcBef>
                <a:spcPts val="0"/>
              </a:spcBef>
              <a:spcAft>
                <a:spcPts val="0"/>
              </a:spcAft>
              <a:buNone/>
              <a:defRPr sz="1800">
                <a:latin typeface="Tomorrow Medium"/>
                <a:ea typeface="Tomorrow Medium"/>
                <a:cs typeface="Tomorrow Medium"/>
                <a:sym typeface="Tomorrow Medium"/>
              </a:defRPr>
            </a:lvl1pPr>
            <a:lvl2pPr lvl="1">
              <a:spcBef>
                <a:spcPts val="0"/>
              </a:spcBef>
              <a:spcAft>
                <a:spcPts val="0"/>
              </a:spcAft>
              <a:buNone/>
              <a:defRPr sz="1800">
                <a:latin typeface="Tomorrow Medium"/>
                <a:ea typeface="Tomorrow Medium"/>
                <a:cs typeface="Tomorrow Medium"/>
                <a:sym typeface="Tomorrow Medium"/>
              </a:defRPr>
            </a:lvl2pPr>
            <a:lvl3pPr lvl="2">
              <a:spcBef>
                <a:spcPts val="0"/>
              </a:spcBef>
              <a:spcAft>
                <a:spcPts val="0"/>
              </a:spcAft>
              <a:buNone/>
              <a:defRPr sz="1800">
                <a:latin typeface="Tomorrow Medium"/>
                <a:ea typeface="Tomorrow Medium"/>
                <a:cs typeface="Tomorrow Medium"/>
                <a:sym typeface="Tomorrow Medium"/>
              </a:defRPr>
            </a:lvl3pPr>
            <a:lvl4pPr lvl="3">
              <a:spcBef>
                <a:spcPts val="0"/>
              </a:spcBef>
              <a:spcAft>
                <a:spcPts val="0"/>
              </a:spcAft>
              <a:buNone/>
              <a:defRPr sz="1800">
                <a:latin typeface="Tomorrow Medium"/>
                <a:ea typeface="Tomorrow Medium"/>
                <a:cs typeface="Tomorrow Medium"/>
                <a:sym typeface="Tomorrow Medium"/>
              </a:defRPr>
            </a:lvl4pPr>
            <a:lvl5pPr lvl="4">
              <a:spcBef>
                <a:spcPts val="0"/>
              </a:spcBef>
              <a:spcAft>
                <a:spcPts val="0"/>
              </a:spcAft>
              <a:buNone/>
              <a:defRPr sz="1800">
                <a:latin typeface="Tomorrow Medium"/>
                <a:ea typeface="Tomorrow Medium"/>
                <a:cs typeface="Tomorrow Medium"/>
                <a:sym typeface="Tomorrow Medium"/>
              </a:defRPr>
            </a:lvl5pPr>
            <a:lvl6pPr lvl="5">
              <a:spcBef>
                <a:spcPts val="0"/>
              </a:spcBef>
              <a:spcAft>
                <a:spcPts val="0"/>
              </a:spcAft>
              <a:buNone/>
              <a:defRPr sz="1800">
                <a:latin typeface="Tomorrow Medium"/>
                <a:ea typeface="Tomorrow Medium"/>
                <a:cs typeface="Tomorrow Medium"/>
                <a:sym typeface="Tomorrow Medium"/>
              </a:defRPr>
            </a:lvl6pPr>
            <a:lvl7pPr lvl="6">
              <a:spcBef>
                <a:spcPts val="0"/>
              </a:spcBef>
              <a:spcAft>
                <a:spcPts val="0"/>
              </a:spcAft>
              <a:buNone/>
              <a:defRPr sz="1800">
                <a:latin typeface="Tomorrow Medium"/>
                <a:ea typeface="Tomorrow Medium"/>
                <a:cs typeface="Tomorrow Medium"/>
                <a:sym typeface="Tomorrow Medium"/>
              </a:defRPr>
            </a:lvl7pPr>
            <a:lvl8pPr lvl="7">
              <a:spcBef>
                <a:spcPts val="0"/>
              </a:spcBef>
              <a:spcAft>
                <a:spcPts val="0"/>
              </a:spcAft>
              <a:buNone/>
              <a:defRPr sz="1800">
                <a:latin typeface="Tomorrow Medium"/>
                <a:ea typeface="Tomorrow Medium"/>
                <a:cs typeface="Tomorrow Medium"/>
                <a:sym typeface="Tomorrow Medium"/>
              </a:defRPr>
            </a:lvl8pPr>
            <a:lvl9pPr lvl="8">
              <a:spcBef>
                <a:spcPts val="0"/>
              </a:spcBef>
              <a:spcAft>
                <a:spcPts val="0"/>
              </a:spcAft>
              <a:buNone/>
              <a:defRPr sz="1800">
                <a:latin typeface="Tomorrow Medium"/>
                <a:ea typeface="Tomorrow Medium"/>
                <a:cs typeface="Tomorrow Medium"/>
                <a:sym typeface="Tomorrow Medium"/>
              </a:defRPr>
            </a:lvl9pPr>
          </a:lstStyle>
          <a:p>
            <a:endParaRPr/>
          </a:p>
        </p:txBody>
      </p:sp>
      <p:sp>
        <p:nvSpPr>
          <p:cNvPr id="117" name="Google Shape;117;p12"/>
          <p:cNvSpPr>
            <a:spLocks noGrp="1"/>
          </p:cNvSpPr>
          <p:nvPr>
            <p:ph type="pic" idx="3"/>
          </p:nvPr>
        </p:nvSpPr>
        <p:spPr>
          <a:xfrm>
            <a:off x="8668725" y="2508558"/>
            <a:ext cx="4405950" cy="4302587"/>
          </a:xfrm>
          <a:prstGeom prst="rect">
            <a:avLst/>
          </a:prstGeom>
          <a:noFill/>
          <a:ln>
            <a:noFill/>
          </a:ln>
        </p:spPr>
      </p:sp>
      <p:sp>
        <p:nvSpPr>
          <p:cNvPr id="118" name="Google Shape;118;p12"/>
          <p:cNvSpPr txBox="1">
            <a:spLocks noGrp="1"/>
          </p:cNvSpPr>
          <p:nvPr>
            <p:ph type="subTitle" idx="4"/>
          </p:nvPr>
        </p:nvSpPr>
        <p:spPr>
          <a:xfrm>
            <a:off x="2164538" y="709278"/>
            <a:ext cx="6831450" cy="558053"/>
          </a:xfrm>
          <a:prstGeom prst="rect">
            <a:avLst/>
          </a:prstGeom>
        </p:spPr>
        <p:txBody>
          <a:bodyPr spcFirstLastPara="1" wrap="square" lIns="0" tIns="0" rIns="0"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119" name="Google Shape;119;p12"/>
          <p:cNvSpPr txBox="1">
            <a:spLocks noGrp="1"/>
          </p:cNvSpPr>
          <p:nvPr>
            <p:ph type="subTitle" idx="5"/>
          </p:nvPr>
        </p:nvSpPr>
        <p:spPr>
          <a:xfrm>
            <a:off x="914588" y="4520225"/>
            <a:ext cx="1845000" cy="279253"/>
          </a:xfrm>
          <a:prstGeom prst="rect">
            <a:avLst/>
          </a:prstGeom>
        </p:spPr>
        <p:txBody>
          <a:bodyPr spcFirstLastPara="1" wrap="square" lIns="0" tIns="0" rIns="0" bIns="0" anchor="t" anchorCtr="0">
            <a:noAutofit/>
          </a:bodyPr>
          <a:lstStyle>
            <a:lvl1pPr lvl="0">
              <a:spcBef>
                <a:spcPts val="0"/>
              </a:spcBef>
              <a:spcAft>
                <a:spcPts val="0"/>
              </a:spcAft>
              <a:buNone/>
              <a:defRPr sz="1500">
                <a:latin typeface="Tomorrow Medium"/>
                <a:ea typeface="Tomorrow Medium"/>
                <a:cs typeface="Tomorrow Medium"/>
                <a:sym typeface="Tomorrow Medium"/>
              </a:defRPr>
            </a:lvl1pPr>
            <a:lvl2pPr lvl="1">
              <a:spcBef>
                <a:spcPts val="0"/>
              </a:spcBef>
              <a:spcAft>
                <a:spcPts val="0"/>
              </a:spcAft>
              <a:buNone/>
              <a:defRPr sz="1500">
                <a:latin typeface="Tomorrow Medium"/>
                <a:ea typeface="Tomorrow Medium"/>
                <a:cs typeface="Tomorrow Medium"/>
                <a:sym typeface="Tomorrow Medium"/>
              </a:defRPr>
            </a:lvl2pPr>
            <a:lvl3pPr lvl="2">
              <a:spcBef>
                <a:spcPts val="0"/>
              </a:spcBef>
              <a:spcAft>
                <a:spcPts val="0"/>
              </a:spcAft>
              <a:buNone/>
              <a:defRPr sz="1500">
                <a:latin typeface="Tomorrow Medium"/>
                <a:ea typeface="Tomorrow Medium"/>
                <a:cs typeface="Tomorrow Medium"/>
                <a:sym typeface="Tomorrow Medium"/>
              </a:defRPr>
            </a:lvl3pPr>
            <a:lvl4pPr lvl="3">
              <a:spcBef>
                <a:spcPts val="0"/>
              </a:spcBef>
              <a:spcAft>
                <a:spcPts val="0"/>
              </a:spcAft>
              <a:buNone/>
              <a:defRPr sz="1500">
                <a:latin typeface="Tomorrow Medium"/>
                <a:ea typeface="Tomorrow Medium"/>
                <a:cs typeface="Tomorrow Medium"/>
                <a:sym typeface="Tomorrow Medium"/>
              </a:defRPr>
            </a:lvl4pPr>
            <a:lvl5pPr lvl="4">
              <a:spcBef>
                <a:spcPts val="0"/>
              </a:spcBef>
              <a:spcAft>
                <a:spcPts val="0"/>
              </a:spcAft>
              <a:buNone/>
              <a:defRPr sz="1500">
                <a:latin typeface="Tomorrow Medium"/>
                <a:ea typeface="Tomorrow Medium"/>
                <a:cs typeface="Tomorrow Medium"/>
                <a:sym typeface="Tomorrow Medium"/>
              </a:defRPr>
            </a:lvl5pPr>
            <a:lvl6pPr lvl="5">
              <a:spcBef>
                <a:spcPts val="0"/>
              </a:spcBef>
              <a:spcAft>
                <a:spcPts val="0"/>
              </a:spcAft>
              <a:buNone/>
              <a:defRPr sz="1500">
                <a:latin typeface="Tomorrow Medium"/>
                <a:ea typeface="Tomorrow Medium"/>
                <a:cs typeface="Tomorrow Medium"/>
                <a:sym typeface="Tomorrow Medium"/>
              </a:defRPr>
            </a:lvl6pPr>
            <a:lvl7pPr lvl="6">
              <a:spcBef>
                <a:spcPts val="0"/>
              </a:spcBef>
              <a:spcAft>
                <a:spcPts val="0"/>
              </a:spcAft>
              <a:buNone/>
              <a:defRPr sz="1500">
                <a:latin typeface="Tomorrow Medium"/>
                <a:ea typeface="Tomorrow Medium"/>
                <a:cs typeface="Tomorrow Medium"/>
                <a:sym typeface="Tomorrow Medium"/>
              </a:defRPr>
            </a:lvl7pPr>
            <a:lvl8pPr lvl="7">
              <a:spcBef>
                <a:spcPts val="0"/>
              </a:spcBef>
              <a:spcAft>
                <a:spcPts val="0"/>
              </a:spcAft>
              <a:buNone/>
              <a:defRPr sz="1500">
                <a:latin typeface="Tomorrow Medium"/>
                <a:ea typeface="Tomorrow Medium"/>
                <a:cs typeface="Tomorrow Medium"/>
                <a:sym typeface="Tomorrow Medium"/>
              </a:defRPr>
            </a:lvl8pPr>
            <a:lvl9pPr lvl="8">
              <a:spcBef>
                <a:spcPts val="0"/>
              </a:spcBef>
              <a:spcAft>
                <a:spcPts val="0"/>
              </a:spcAft>
              <a:buNone/>
              <a:defRPr sz="1500">
                <a:latin typeface="Tomorrow Medium"/>
                <a:ea typeface="Tomorrow Medium"/>
                <a:cs typeface="Tomorrow Medium"/>
                <a:sym typeface="Tomorrow Medium"/>
              </a:defRPr>
            </a:lvl9pPr>
          </a:lstStyle>
          <a:p>
            <a:endParaRPr/>
          </a:p>
        </p:txBody>
      </p:sp>
      <p:sp>
        <p:nvSpPr>
          <p:cNvPr id="120" name="Google Shape;120;p12"/>
          <p:cNvSpPr txBox="1">
            <a:spLocks noGrp="1"/>
          </p:cNvSpPr>
          <p:nvPr>
            <p:ph type="subTitle" idx="6"/>
          </p:nvPr>
        </p:nvSpPr>
        <p:spPr>
          <a:xfrm>
            <a:off x="1170263" y="5722011"/>
            <a:ext cx="1589400" cy="567573"/>
          </a:xfrm>
          <a:prstGeom prst="rect">
            <a:avLst/>
          </a:prstGeom>
        </p:spPr>
        <p:txBody>
          <a:bodyPr spcFirstLastPara="1" wrap="square" lIns="0" tIns="0" rIns="0" bIns="0" anchor="ctr" anchorCtr="0">
            <a:noAutofit/>
          </a:bodyPr>
          <a:lstStyle>
            <a:lvl1pPr lvl="0">
              <a:spcBef>
                <a:spcPts val="0"/>
              </a:spcBef>
              <a:spcAft>
                <a:spcPts val="0"/>
              </a:spcAft>
              <a:buNone/>
              <a:defRPr sz="4500">
                <a:latin typeface="Tomorrow"/>
                <a:ea typeface="Tomorrow"/>
                <a:cs typeface="Tomorrow"/>
                <a:sym typeface="Tomorrow"/>
              </a:defRPr>
            </a:lvl1pPr>
            <a:lvl2pPr lvl="1">
              <a:spcBef>
                <a:spcPts val="0"/>
              </a:spcBef>
              <a:spcAft>
                <a:spcPts val="0"/>
              </a:spcAft>
              <a:buNone/>
              <a:defRPr sz="4500">
                <a:latin typeface="Tomorrow"/>
                <a:ea typeface="Tomorrow"/>
                <a:cs typeface="Tomorrow"/>
                <a:sym typeface="Tomorrow"/>
              </a:defRPr>
            </a:lvl2pPr>
            <a:lvl3pPr lvl="2">
              <a:spcBef>
                <a:spcPts val="0"/>
              </a:spcBef>
              <a:spcAft>
                <a:spcPts val="0"/>
              </a:spcAft>
              <a:buNone/>
              <a:defRPr sz="4500">
                <a:latin typeface="Tomorrow"/>
                <a:ea typeface="Tomorrow"/>
                <a:cs typeface="Tomorrow"/>
                <a:sym typeface="Tomorrow"/>
              </a:defRPr>
            </a:lvl3pPr>
            <a:lvl4pPr lvl="3">
              <a:spcBef>
                <a:spcPts val="0"/>
              </a:spcBef>
              <a:spcAft>
                <a:spcPts val="0"/>
              </a:spcAft>
              <a:buNone/>
              <a:defRPr sz="4500">
                <a:latin typeface="Tomorrow"/>
                <a:ea typeface="Tomorrow"/>
                <a:cs typeface="Tomorrow"/>
                <a:sym typeface="Tomorrow"/>
              </a:defRPr>
            </a:lvl4pPr>
            <a:lvl5pPr lvl="4">
              <a:spcBef>
                <a:spcPts val="0"/>
              </a:spcBef>
              <a:spcAft>
                <a:spcPts val="0"/>
              </a:spcAft>
              <a:buNone/>
              <a:defRPr sz="4500">
                <a:latin typeface="Tomorrow"/>
                <a:ea typeface="Tomorrow"/>
                <a:cs typeface="Tomorrow"/>
                <a:sym typeface="Tomorrow"/>
              </a:defRPr>
            </a:lvl5pPr>
            <a:lvl6pPr lvl="5">
              <a:spcBef>
                <a:spcPts val="0"/>
              </a:spcBef>
              <a:spcAft>
                <a:spcPts val="0"/>
              </a:spcAft>
              <a:buNone/>
              <a:defRPr sz="4500">
                <a:latin typeface="Tomorrow"/>
                <a:ea typeface="Tomorrow"/>
                <a:cs typeface="Tomorrow"/>
                <a:sym typeface="Tomorrow"/>
              </a:defRPr>
            </a:lvl6pPr>
            <a:lvl7pPr lvl="6">
              <a:spcBef>
                <a:spcPts val="0"/>
              </a:spcBef>
              <a:spcAft>
                <a:spcPts val="0"/>
              </a:spcAft>
              <a:buNone/>
              <a:defRPr sz="4500">
                <a:latin typeface="Tomorrow"/>
                <a:ea typeface="Tomorrow"/>
                <a:cs typeface="Tomorrow"/>
                <a:sym typeface="Tomorrow"/>
              </a:defRPr>
            </a:lvl7pPr>
            <a:lvl8pPr lvl="7">
              <a:spcBef>
                <a:spcPts val="0"/>
              </a:spcBef>
              <a:spcAft>
                <a:spcPts val="0"/>
              </a:spcAft>
              <a:buNone/>
              <a:defRPr sz="4500">
                <a:latin typeface="Tomorrow"/>
                <a:ea typeface="Tomorrow"/>
                <a:cs typeface="Tomorrow"/>
                <a:sym typeface="Tomorrow"/>
              </a:defRPr>
            </a:lvl8pPr>
            <a:lvl9pPr lvl="8">
              <a:spcBef>
                <a:spcPts val="0"/>
              </a:spcBef>
              <a:spcAft>
                <a:spcPts val="0"/>
              </a:spcAft>
              <a:buNone/>
              <a:defRPr sz="4500">
                <a:latin typeface="Tomorrow"/>
                <a:ea typeface="Tomorrow"/>
                <a:cs typeface="Tomorrow"/>
                <a:sym typeface="Tomorrow"/>
              </a:defRPr>
            </a:lvl9pPr>
          </a:lstStyle>
          <a:p>
            <a:endParaRPr/>
          </a:p>
        </p:txBody>
      </p:sp>
      <p:sp>
        <p:nvSpPr>
          <p:cNvPr id="121" name="Google Shape;121;p12"/>
          <p:cNvSpPr txBox="1">
            <a:spLocks noGrp="1"/>
          </p:cNvSpPr>
          <p:nvPr>
            <p:ph type="subTitle" idx="7"/>
          </p:nvPr>
        </p:nvSpPr>
        <p:spPr>
          <a:xfrm>
            <a:off x="1170263" y="2737151"/>
            <a:ext cx="1589400" cy="567573"/>
          </a:xfrm>
          <a:prstGeom prst="rect">
            <a:avLst/>
          </a:prstGeom>
        </p:spPr>
        <p:txBody>
          <a:bodyPr spcFirstLastPara="1" wrap="square" lIns="0" tIns="0" rIns="0" bIns="0" anchor="ctr" anchorCtr="0">
            <a:noAutofit/>
          </a:bodyPr>
          <a:lstStyle>
            <a:lvl1pPr lvl="0" algn="l">
              <a:spcBef>
                <a:spcPts val="0"/>
              </a:spcBef>
              <a:spcAft>
                <a:spcPts val="0"/>
              </a:spcAft>
              <a:buNone/>
              <a:defRPr sz="4500">
                <a:latin typeface="Tomorrow"/>
                <a:ea typeface="Tomorrow"/>
                <a:cs typeface="Tomorrow"/>
                <a:sym typeface="Tomorrow"/>
              </a:defRPr>
            </a:lvl1pPr>
            <a:lvl2pPr lvl="1">
              <a:spcBef>
                <a:spcPts val="0"/>
              </a:spcBef>
              <a:spcAft>
                <a:spcPts val="0"/>
              </a:spcAft>
              <a:buNone/>
              <a:defRPr sz="4500">
                <a:latin typeface="Tomorrow"/>
                <a:ea typeface="Tomorrow"/>
                <a:cs typeface="Tomorrow"/>
                <a:sym typeface="Tomorrow"/>
              </a:defRPr>
            </a:lvl2pPr>
            <a:lvl3pPr lvl="2">
              <a:spcBef>
                <a:spcPts val="0"/>
              </a:spcBef>
              <a:spcAft>
                <a:spcPts val="0"/>
              </a:spcAft>
              <a:buNone/>
              <a:defRPr sz="4500">
                <a:latin typeface="Tomorrow"/>
                <a:ea typeface="Tomorrow"/>
                <a:cs typeface="Tomorrow"/>
                <a:sym typeface="Tomorrow"/>
              </a:defRPr>
            </a:lvl3pPr>
            <a:lvl4pPr lvl="3">
              <a:spcBef>
                <a:spcPts val="0"/>
              </a:spcBef>
              <a:spcAft>
                <a:spcPts val="0"/>
              </a:spcAft>
              <a:buNone/>
              <a:defRPr sz="4500">
                <a:latin typeface="Tomorrow"/>
                <a:ea typeface="Tomorrow"/>
                <a:cs typeface="Tomorrow"/>
                <a:sym typeface="Tomorrow"/>
              </a:defRPr>
            </a:lvl4pPr>
            <a:lvl5pPr lvl="4">
              <a:spcBef>
                <a:spcPts val="0"/>
              </a:spcBef>
              <a:spcAft>
                <a:spcPts val="0"/>
              </a:spcAft>
              <a:buNone/>
              <a:defRPr sz="4500">
                <a:latin typeface="Tomorrow"/>
                <a:ea typeface="Tomorrow"/>
                <a:cs typeface="Tomorrow"/>
                <a:sym typeface="Tomorrow"/>
              </a:defRPr>
            </a:lvl5pPr>
            <a:lvl6pPr lvl="5">
              <a:spcBef>
                <a:spcPts val="0"/>
              </a:spcBef>
              <a:spcAft>
                <a:spcPts val="0"/>
              </a:spcAft>
              <a:buNone/>
              <a:defRPr sz="4500">
                <a:latin typeface="Tomorrow"/>
                <a:ea typeface="Tomorrow"/>
                <a:cs typeface="Tomorrow"/>
                <a:sym typeface="Tomorrow"/>
              </a:defRPr>
            </a:lvl6pPr>
            <a:lvl7pPr lvl="6">
              <a:spcBef>
                <a:spcPts val="0"/>
              </a:spcBef>
              <a:spcAft>
                <a:spcPts val="0"/>
              </a:spcAft>
              <a:buNone/>
              <a:defRPr sz="4500">
                <a:latin typeface="Tomorrow"/>
                <a:ea typeface="Tomorrow"/>
                <a:cs typeface="Tomorrow"/>
                <a:sym typeface="Tomorrow"/>
              </a:defRPr>
            </a:lvl7pPr>
            <a:lvl8pPr lvl="7">
              <a:spcBef>
                <a:spcPts val="0"/>
              </a:spcBef>
              <a:spcAft>
                <a:spcPts val="0"/>
              </a:spcAft>
              <a:buNone/>
              <a:defRPr sz="4500">
                <a:latin typeface="Tomorrow"/>
                <a:ea typeface="Tomorrow"/>
                <a:cs typeface="Tomorrow"/>
                <a:sym typeface="Tomorrow"/>
              </a:defRPr>
            </a:lvl8pPr>
            <a:lvl9pPr lvl="8">
              <a:spcBef>
                <a:spcPts val="0"/>
              </a:spcBef>
              <a:spcAft>
                <a:spcPts val="0"/>
              </a:spcAft>
              <a:buNone/>
              <a:defRPr sz="4500">
                <a:latin typeface="Tomorrow"/>
                <a:ea typeface="Tomorrow"/>
                <a:cs typeface="Tomorrow"/>
                <a:sym typeface="Tomorrow"/>
              </a:defRPr>
            </a:lvl9pPr>
          </a:lstStyle>
          <a:p>
            <a:endParaRPr/>
          </a:p>
        </p:txBody>
      </p:sp>
      <p:sp>
        <p:nvSpPr>
          <p:cNvPr id="122" name="Google Shape;122;p12"/>
          <p:cNvSpPr txBox="1">
            <a:spLocks noGrp="1"/>
          </p:cNvSpPr>
          <p:nvPr>
            <p:ph type="subTitle" idx="8"/>
          </p:nvPr>
        </p:nvSpPr>
        <p:spPr>
          <a:xfrm>
            <a:off x="904763" y="3340878"/>
            <a:ext cx="1975050" cy="232560"/>
          </a:xfrm>
          <a:prstGeom prst="rect">
            <a:avLst/>
          </a:prstGeom>
        </p:spPr>
        <p:txBody>
          <a:bodyPr spcFirstLastPara="1" wrap="square" lIns="0" tIns="0" rIns="0" bIns="0" anchor="t" anchorCtr="0">
            <a:noAutofit/>
          </a:bodyPr>
          <a:lstStyle>
            <a:lvl1pPr lvl="0" algn="l">
              <a:spcBef>
                <a:spcPts val="0"/>
              </a:spcBef>
              <a:spcAft>
                <a:spcPts val="0"/>
              </a:spcAft>
              <a:buNone/>
              <a:defRPr sz="1500">
                <a:latin typeface="Instrument Sans Medium"/>
                <a:ea typeface="Instrument Sans Medium"/>
                <a:cs typeface="Instrument Sans Medium"/>
                <a:sym typeface="Instrument Sans Medium"/>
              </a:defRPr>
            </a:lvl1pPr>
            <a:lvl2pPr lvl="1">
              <a:spcBef>
                <a:spcPts val="0"/>
              </a:spcBef>
              <a:spcAft>
                <a:spcPts val="0"/>
              </a:spcAft>
              <a:buNone/>
              <a:defRPr sz="1500">
                <a:latin typeface="Instrument Sans Medium"/>
                <a:ea typeface="Instrument Sans Medium"/>
                <a:cs typeface="Instrument Sans Medium"/>
                <a:sym typeface="Instrument Sans Medium"/>
              </a:defRPr>
            </a:lvl2pPr>
            <a:lvl3pPr lvl="2">
              <a:spcBef>
                <a:spcPts val="0"/>
              </a:spcBef>
              <a:spcAft>
                <a:spcPts val="0"/>
              </a:spcAft>
              <a:buNone/>
              <a:defRPr sz="1500">
                <a:latin typeface="Instrument Sans Medium"/>
                <a:ea typeface="Instrument Sans Medium"/>
                <a:cs typeface="Instrument Sans Medium"/>
                <a:sym typeface="Instrument Sans Medium"/>
              </a:defRPr>
            </a:lvl3pPr>
            <a:lvl4pPr lvl="3">
              <a:spcBef>
                <a:spcPts val="0"/>
              </a:spcBef>
              <a:spcAft>
                <a:spcPts val="0"/>
              </a:spcAft>
              <a:buNone/>
              <a:defRPr sz="1500">
                <a:latin typeface="Instrument Sans Medium"/>
                <a:ea typeface="Instrument Sans Medium"/>
                <a:cs typeface="Instrument Sans Medium"/>
                <a:sym typeface="Instrument Sans Medium"/>
              </a:defRPr>
            </a:lvl4pPr>
            <a:lvl5pPr lvl="4">
              <a:spcBef>
                <a:spcPts val="0"/>
              </a:spcBef>
              <a:spcAft>
                <a:spcPts val="0"/>
              </a:spcAft>
              <a:buNone/>
              <a:defRPr sz="1500">
                <a:latin typeface="Instrument Sans Medium"/>
                <a:ea typeface="Instrument Sans Medium"/>
                <a:cs typeface="Instrument Sans Medium"/>
                <a:sym typeface="Instrument Sans Medium"/>
              </a:defRPr>
            </a:lvl5pPr>
            <a:lvl6pPr lvl="5">
              <a:spcBef>
                <a:spcPts val="0"/>
              </a:spcBef>
              <a:spcAft>
                <a:spcPts val="0"/>
              </a:spcAft>
              <a:buNone/>
              <a:defRPr sz="1500">
                <a:latin typeface="Instrument Sans Medium"/>
                <a:ea typeface="Instrument Sans Medium"/>
                <a:cs typeface="Instrument Sans Medium"/>
                <a:sym typeface="Instrument Sans Medium"/>
              </a:defRPr>
            </a:lvl6pPr>
            <a:lvl7pPr lvl="6">
              <a:spcBef>
                <a:spcPts val="0"/>
              </a:spcBef>
              <a:spcAft>
                <a:spcPts val="0"/>
              </a:spcAft>
              <a:buNone/>
              <a:defRPr sz="1500">
                <a:latin typeface="Instrument Sans Medium"/>
                <a:ea typeface="Instrument Sans Medium"/>
                <a:cs typeface="Instrument Sans Medium"/>
                <a:sym typeface="Instrument Sans Medium"/>
              </a:defRPr>
            </a:lvl7pPr>
            <a:lvl8pPr lvl="7">
              <a:spcBef>
                <a:spcPts val="0"/>
              </a:spcBef>
              <a:spcAft>
                <a:spcPts val="0"/>
              </a:spcAft>
              <a:buNone/>
              <a:defRPr sz="1500">
                <a:latin typeface="Instrument Sans Medium"/>
                <a:ea typeface="Instrument Sans Medium"/>
                <a:cs typeface="Instrument Sans Medium"/>
                <a:sym typeface="Instrument Sans Medium"/>
              </a:defRPr>
            </a:lvl8pPr>
            <a:lvl9pPr lvl="8">
              <a:spcBef>
                <a:spcPts val="0"/>
              </a:spcBef>
              <a:spcAft>
                <a:spcPts val="0"/>
              </a:spcAft>
              <a:buNone/>
              <a:defRPr sz="1500">
                <a:latin typeface="Instrument Sans Medium"/>
                <a:ea typeface="Instrument Sans Medium"/>
                <a:cs typeface="Instrument Sans Medium"/>
                <a:sym typeface="Instrument Sans Medium"/>
              </a:defRPr>
            </a:lvl9pPr>
          </a:lstStyle>
          <a:p>
            <a:endParaRPr/>
          </a:p>
        </p:txBody>
      </p:sp>
      <p:sp>
        <p:nvSpPr>
          <p:cNvPr id="123" name="Google Shape;123;p12"/>
          <p:cNvSpPr txBox="1">
            <a:spLocks noGrp="1"/>
          </p:cNvSpPr>
          <p:nvPr>
            <p:ph type="subTitle" idx="9"/>
          </p:nvPr>
        </p:nvSpPr>
        <p:spPr>
          <a:xfrm>
            <a:off x="904763" y="6323773"/>
            <a:ext cx="1975050" cy="232560"/>
          </a:xfrm>
          <a:prstGeom prst="rect">
            <a:avLst/>
          </a:prstGeom>
        </p:spPr>
        <p:txBody>
          <a:bodyPr spcFirstLastPara="1" wrap="square" lIns="0" tIns="0" rIns="0" bIns="0" anchor="t" anchorCtr="0">
            <a:noAutofit/>
          </a:bodyPr>
          <a:lstStyle>
            <a:lvl1pPr lvl="0">
              <a:spcBef>
                <a:spcPts val="0"/>
              </a:spcBef>
              <a:spcAft>
                <a:spcPts val="0"/>
              </a:spcAft>
              <a:buNone/>
              <a:defRPr sz="1500">
                <a:latin typeface="Instrument Sans Medium"/>
                <a:ea typeface="Instrument Sans Medium"/>
                <a:cs typeface="Instrument Sans Medium"/>
                <a:sym typeface="Instrument Sans Medium"/>
              </a:defRPr>
            </a:lvl1pPr>
            <a:lvl2pPr lvl="1">
              <a:spcBef>
                <a:spcPts val="0"/>
              </a:spcBef>
              <a:spcAft>
                <a:spcPts val="0"/>
              </a:spcAft>
              <a:buNone/>
              <a:defRPr sz="1500">
                <a:latin typeface="Instrument Sans Medium"/>
                <a:ea typeface="Instrument Sans Medium"/>
                <a:cs typeface="Instrument Sans Medium"/>
                <a:sym typeface="Instrument Sans Medium"/>
              </a:defRPr>
            </a:lvl2pPr>
            <a:lvl3pPr lvl="2">
              <a:spcBef>
                <a:spcPts val="0"/>
              </a:spcBef>
              <a:spcAft>
                <a:spcPts val="0"/>
              </a:spcAft>
              <a:buNone/>
              <a:defRPr sz="1500">
                <a:latin typeface="Instrument Sans Medium"/>
                <a:ea typeface="Instrument Sans Medium"/>
                <a:cs typeface="Instrument Sans Medium"/>
                <a:sym typeface="Instrument Sans Medium"/>
              </a:defRPr>
            </a:lvl3pPr>
            <a:lvl4pPr lvl="3">
              <a:spcBef>
                <a:spcPts val="0"/>
              </a:spcBef>
              <a:spcAft>
                <a:spcPts val="0"/>
              </a:spcAft>
              <a:buNone/>
              <a:defRPr sz="1500">
                <a:latin typeface="Instrument Sans Medium"/>
                <a:ea typeface="Instrument Sans Medium"/>
                <a:cs typeface="Instrument Sans Medium"/>
                <a:sym typeface="Instrument Sans Medium"/>
              </a:defRPr>
            </a:lvl4pPr>
            <a:lvl5pPr lvl="4">
              <a:spcBef>
                <a:spcPts val="0"/>
              </a:spcBef>
              <a:spcAft>
                <a:spcPts val="0"/>
              </a:spcAft>
              <a:buNone/>
              <a:defRPr sz="1500">
                <a:latin typeface="Instrument Sans Medium"/>
                <a:ea typeface="Instrument Sans Medium"/>
                <a:cs typeface="Instrument Sans Medium"/>
                <a:sym typeface="Instrument Sans Medium"/>
              </a:defRPr>
            </a:lvl5pPr>
            <a:lvl6pPr lvl="5">
              <a:spcBef>
                <a:spcPts val="0"/>
              </a:spcBef>
              <a:spcAft>
                <a:spcPts val="0"/>
              </a:spcAft>
              <a:buNone/>
              <a:defRPr sz="1500">
                <a:latin typeface="Instrument Sans Medium"/>
                <a:ea typeface="Instrument Sans Medium"/>
                <a:cs typeface="Instrument Sans Medium"/>
                <a:sym typeface="Instrument Sans Medium"/>
              </a:defRPr>
            </a:lvl6pPr>
            <a:lvl7pPr lvl="6">
              <a:spcBef>
                <a:spcPts val="0"/>
              </a:spcBef>
              <a:spcAft>
                <a:spcPts val="0"/>
              </a:spcAft>
              <a:buNone/>
              <a:defRPr sz="1500">
                <a:latin typeface="Instrument Sans Medium"/>
                <a:ea typeface="Instrument Sans Medium"/>
                <a:cs typeface="Instrument Sans Medium"/>
                <a:sym typeface="Instrument Sans Medium"/>
              </a:defRPr>
            </a:lvl7pPr>
            <a:lvl8pPr lvl="7">
              <a:spcBef>
                <a:spcPts val="0"/>
              </a:spcBef>
              <a:spcAft>
                <a:spcPts val="0"/>
              </a:spcAft>
              <a:buNone/>
              <a:defRPr sz="1500">
                <a:latin typeface="Instrument Sans Medium"/>
                <a:ea typeface="Instrument Sans Medium"/>
                <a:cs typeface="Instrument Sans Medium"/>
                <a:sym typeface="Instrument Sans Medium"/>
              </a:defRPr>
            </a:lvl8pPr>
            <a:lvl9pPr lvl="8">
              <a:spcBef>
                <a:spcPts val="0"/>
              </a:spcBef>
              <a:spcAft>
                <a:spcPts val="0"/>
              </a:spcAft>
              <a:buNone/>
              <a:defRPr sz="1500">
                <a:latin typeface="Instrument Sans Medium"/>
                <a:ea typeface="Instrument Sans Medium"/>
                <a:cs typeface="Instrument Sans Medium"/>
                <a:sym typeface="Instrument Sans Medium"/>
              </a:defRPr>
            </a:lvl9pPr>
          </a:lstStyle>
          <a:p>
            <a:endParaRPr/>
          </a:p>
        </p:txBody>
      </p:sp>
      <p:sp>
        <p:nvSpPr>
          <p:cNvPr id="124" name="Google Shape;124;p12"/>
          <p:cNvSpPr txBox="1">
            <a:spLocks noGrp="1"/>
          </p:cNvSpPr>
          <p:nvPr>
            <p:ph type="title"/>
          </p:nvPr>
        </p:nvSpPr>
        <p:spPr>
          <a:xfrm>
            <a:off x="631988" y="541129"/>
            <a:ext cx="1235700" cy="893067"/>
          </a:xfrm>
          <a:prstGeom prst="rect">
            <a:avLst/>
          </a:prstGeom>
        </p:spPr>
        <p:txBody>
          <a:bodyPr spcFirstLastPara="1" wrap="square" lIns="0" tIns="0" rIns="0" bIns="0" anchor="t" anchorCtr="0">
            <a:noAutofit/>
          </a:bodyPr>
          <a:lstStyle>
            <a:lvl1pPr lvl="0">
              <a:lnSpc>
                <a:spcPct val="90000"/>
              </a:lnSpc>
              <a:spcBef>
                <a:spcPts val="0"/>
              </a:spcBef>
              <a:spcAft>
                <a:spcPts val="0"/>
              </a:spcAft>
              <a:buNone/>
              <a:defRPr>
                <a:solidFill>
                  <a:schemeClr val="accent1"/>
                </a:solidFill>
              </a:defRPr>
            </a:lvl1pPr>
            <a:lvl2pPr lvl="1">
              <a:lnSpc>
                <a:spcPct val="90000"/>
              </a:lnSpc>
              <a:spcBef>
                <a:spcPts val="0"/>
              </a:spcBef>
              <a:spcAft>
                <a:spcPts val="0"/>
              </a:spcAft>
              <a:buNone/>
              <a:defRPr>
                <a:solidFill>
                  <a:schemeClr val="accent1"/>
                </a:solidFill>
              </a:defRPr>
            </a:lvl2pPr>
            <a:lvl3pPr lvl="2">
              <a:lnSpc>
                <a:spcPct val="90000"/>
              </a:lnSpc>
              <a:spcBef>
                <a:spcPts val="0"/>
              </a:spcBef>
              <a:spcAft>
                <a:spcPts val="0"/>
              </a:spcAft>
              <a:buNone/>
              <a:defRPr>
                <a:solidFill>
                  <a:schemeClr val="accent1"/>
                </a:solidFill>
              </a:defRPr>
            </a:lvl3pPr>
            <a:lvl4pPr lvl="3">
              <a:lnSpc>
                <a:spcPct val="90000"/>
              </a:lnSpc>
              <a:spcBef>
                <a:spcPts val="0"/>
              </a:spcBef>
              <a:spcAft>
                <a:spcPts val="0"/>
              </a:spcAft>
              <a:buNone/>
              <a:defRPr>
                <a:solidFill>
                  <a:schemeClr val="accent1"/>
                </a:solidFill>
              </a:defRPr>
            </a:lvl4pPr>
            <a:lvl5pPr lvl="4">
              <a:lnSpc>
                <a:spcPct val="90000"/>
              </a:lnSpc>
              <a:spcBef>
                <a:spcPts val="0"/>
              </a:spcBef>
              <a:spcAft>
                <a:spcPts val="0"/>
              </a:spcAft>
              <a:buNone/>
              <a:defRPr>
                <a:solidFill>
                  <a:schemeClr val="accent1"/>
                </a:solidFill>
              </a:defRPr>
            </a:lvl5pPr>
            <a:lvl6pPr lvl="5">
              <a:lnSpc>
                <a:spcPct val="90000"/>
              </a:lnSpc>
              <a:spcBef>
                <a:spcPts val="0"/>
              </a:spcBef>
              <a:spcAft>
                <a:spcPts val="0"/>
              </a:spcAft>
              <a:buNone/>
              <a:defRPr>
                <a:solidFill>
                  <a:schemeClr val="accent1"/>
                </a:solidFill>
              </a:defRPr>
            </a:lvl6pPr>
            <a:lvl7pPr lvl="6">
              <a:lnSpc>
                <a:spcPct val="90000"/>
              </a:lnSpc>
              <a:spcBef>
                <a:spcPts val="0"/>
              </a:spcBef>
              <a:spcAft>
                <a:spcPts val="0"/>
              </a:spcAft>
              <a:buNone/>
              <a:defRPr>
                <a:solidFill>
                  <a:schemeClr val="accent1"/>
                </a:solidFill>
              </a:defRPr>
            </a:lvl7pPr>
            <a:lvl8pPr lvl="7">
              <a:lnSpc>
                <a:spcPct val="90000"/>
              </a:lnSpc>
              <a:spcBef>
                <a:spcPts val="0"/>
              </a:spcBef>
              <a:spcAft>
                <a:spcPts val="0"/>
              </a:spcAft>
              <a:buNone/>
              <a:defRPr>
                <a:solidFill>
                  <a:schemeClr val="accent1"/>
                </a:solidFill>
              </a:defRPr>
            </a:lvl8pPr>
            <a:lvl9pPr lvl="8">
              <a:lnSpc>
                <a:spcPct val="90000"/>
              </a:lnSpc>
              <a:spcBef>
                <a:spcPts val="0"/>
              </a:spcBef>
              <a:spcAft>
                <a:spcPts val="0"/>
              </a:spcAft>
              <a:buNone/>
              <a:defRPr>
                <a:solidFill>
                  <a:schemeClr val="accent1"/>
                </a:solidFill>
              </a:defRPr>
            </a:lvl9pPr>
          </a:lstStyle>
          <a:p>
            <a:endParaRPr/>
          </a:p>
        </p:txBody>
      </p:sp>
      <p:sp>
        <p:nvSpPr>
          <p:cNvPr id="125" name="Google Shape;125;p12"/>
          <p:cNvSpPr txBox="1">
            <a:spLocks noGrp="1"/>
          </p:cNvSpPr>
          <p:nvPr>
            <p:ph type="subTitle" idx="13"/>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126" name="Google Shape;126;p12"/>
          <p:cNvSpPr txBox="1">
            <a:spLocks noGrp="1"/>
          </p:cNvSpPr>
          <p:nvPr>
            <p:ph type="subTitle" idx="14"/>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127" name="Google Shape;127;p12"/>
          <p:cNvSpPr txBox="1">
            <a:spLocks noGrp="1"/>
          </p:cNvSpPr>
          <p:nvPr>
            <p:ph type="subTitle" idx="15"/>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2893106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display 2">
  <p:cSld name="Content display 2">
    <p:spTree>
      <p:nvGrpSpPr>
        <p:cNvPr id="1" name="Shape 128"/>
        <p:cNvGrpSpPr/>
        <p:nvPr/>
      </p:nvGrpSpPr>
      <p:grpSpPr>
        <a:xfrm>
          <a:off x="0" y="0"/>
          <a:ext cx="0" cy="0"/>
          <a:chOff x="0" y="0"/>
          <a:chExt cx="0" cy="0"/>
        </a:xfrm>
      </p:grpSpPr>
      <p:sp>
        <p:nvSpPr>
          <p:cNvPr id="129" name="Google Shape;129;p13"/>
          <p:cNvSpPr/>
          <p:nvPr/>
        </p:nvSpPr>
        <p:spPr>
          <a:xfrm>
            <a:off x="342863" y="332520"/>
            <a:ext cx="13030200" cy="6774613"/>
          </a:xfrm>
          <a:prstGeom prst="rect">
            <a:avLst/>
          </a:prstGeom>
          <a:no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marL="0" lvl="0" indent="0" algn="ctr" rtl="0">
              <a:spcBef>
                <a:spcPts val="0"/>
              </a:spcBef>
              <a:spcAft>
                <a:spcPts val="0"/>
              </a:spcAft>
              <a:buNone/>
            </a:pPr>
            <a:endParaRPr sz="2700">
              <a:solidFill>
                <a:schemeClr val="lt1"/>
              </a:solidFill>
              <a:latin typeface="Instrument Sans"/>
              <a:ea typeface="Instrument Sans"/>
              <a:cs typeface="Instrument Sans"/>
              <a:sym typeface="Instrument Sans"/>
            </a:endParaRPr>
          </a:p>
        </p:txBody>
      </p:sp>
      <p:sp>
        <p:nvSpPr>
          <p:cNvPr id="130" name="Google Shape;130;p13"/>
          <p:cNvSpPr txBox="1">
            <a:spLocks noGrp="1"/>
          </p:cNvSpPr>
          <p:nvPr>
            <p:ph type="subTitle" idx="1"/>
          </p:nvPr>
        </p:nvSpPr>
        <p:spPr>
          <a:xfrm>
            <a:off x="9842325" y="6011427"/>
            <a:ext cx="2820600" cy="279253"/>
          </a:xfrm>
          <a:prstGeom prst="rect">
            <a:avLst/>
          </a:prstGeom>
        </p:spPr>
        <p:txBody>
          <a:bodyPr spcFirstLastPara="1" wrap="square" lIns="0" tIns="0" rIns="0" bIns="0" anchor="t" anchorCtr="0">
            <a:noAutofit/>
          </a:bodyPr>
          <a:lstStyle>
            <a:lvl1pPr lvl="0">
              <a:spcBef>
                <a:spcPts val="0"/>
              </a:spcBef>
              <a:spcAft>
                <a:spcPts val="0"/>
              </a:spcAft>
              <a:buNone/>
              <a:defRPr sz="1500">
                <a:latin typeface="Tomorrow Medium"/>
                <a:ea typeface="Tomorrow Medium"/>
                <a:cs typeface="Tomorrow Medium"/>
                <a:sym typeface="Tomorrow Medium"/>
              </a:defRPr>
            </a:lvl1pPr>
            <a:lvl2pPr lvl="1">
              <a:spcBef>
                <a:spcPts val="0"/>
              </a:spcBef>
              <a:spcAft>
                <a:spcPts val="0"/>
              </a:spcAft>
              <a:buNone/>
              <a:defRPr sz="1500">
                <a:solidFill>
                  <a:schemeClr val="lt1"/>
                </a:solidFill>
                <a:latin typeface="Tomorrow Medium"/>
                <a:ea typeface="Tomorrow Medium"/>
                <a:cs typeface="Tomorrow Medium"/>
                <a:sym typeface="Tomorrow Medium"/>
              </a:defRPr>
            </a:lvl2pPr>
            <a:lvl3pPr lvl="2">
              <a:spcBef>
                <a:spcPts val="0"/>
              </a:spcBef>
              <a:spcAft>
                <a:spcPts val="0"/>
              </a:spcAft>
              <a:buNone/>
              <a:defRPr sz="1500">
                <a:solidFill>
                  <a:schemeClr val="lt1"/>
                </a:solidFill>
                <a:latin typeface="Tomorrow Medium"/>
                <a:ea typeface="Tomorrow Medium"/>
                <a:cs typeface="Tomorrow Medium"/>
                <a:sym typeface="Tomorrow Medium"/>
              </a:defRPr>
            </a:lvl3pPr>
            <a:lvl4pPr lvl="3">
              <a:spcBef>
                <a:spcPts val="0"/>
              </a:spcBef>
              <a:spcAft>
                <a:spcPts val="0"/>
              </a:spcAft>
              <a:buNone/>
              <a:defRPr sz="1500">
                <a:solidFill>
                  <a:schemeClr val="lt1"/>
                </a:solidFill>
                <a:latin typeface="Tomorrow Medium"/>
                <a:ea typeface="Tomorrow Medium"/>
                <a:cs typeface="Tomorrow Medium"/>
                <a:sym typeface="Tomorrow Medium"/>
              </a:defRPr>
            </a:lvl4pPr>
            <a:lvl5pPr lvl="4">
              <a:spcBef>
                <a:spcPts val="0"/>
              </a:spcBef>
              <a:spcAft>
                <a:spcPts val="0"/>
              </a:spcAft>
              <a:buNone/>
              <a:defRPr sz="1500">
                <a:solidFill>
                  <a:schemeClr val="lt1"/>
                </a:solidFill>
                <a:latin typeface="Tomorrow Medium"/>
                <a:ea typeface="Tomorrow Medium"/>
                <a:cs typeface="Tomorrow Medium"/>
                <a:sym typeface="Tomorrow Medium"/>
              </a:defRPr>
            </a:lvl5pPr>
            <a:lvl6pPr lvl="5">
              <a:spcBef>
                <a:spcPts val="0"/>
              </a:spcBef>
              <a:spcAft>
                <a:spcPts val="0"/>
              </a:spcAft>
              <a:buNone/>
              <a:defRPr sz="1500">
                <a:solidFill>
                  <a:schemeClr val="lt1"/>
                </a:solidFill>
                <a:latin typeface="Tomorrow Medium"/>
                <a:ea typeface="Tomorrow Medium"/>
                <a:cs typeface="Tomorrow Medium"/>
                <a:sym typeface="Tomorrow Medium"/>
              </a:defRPr>
            </a:lvl6pPr>
            <a:lvl7pPr lvl="6">
              <a:spcBef>
                <a:spcPts val="0"/>
              </a:spcBef>
              <a:spcAft>
                <a:spcPts val="0"/>
              </a:spcAft>
              <a:buNone/>
              <a:defRPr sz="1500">
                <a:solidFill>
                  <a:schemeClr val="lt1"/>
                </a:solidFill>
                <a:latin typeface="Tomorrow Medium"/>
                <a:ea typeface="Tomorrow Medium"/>
                <a:cs typeface="Tomorrow Medium"/>
                <a:sym typeface="Tomorrow Medium"/>
              </a:defRPr>
            </a:lvl7pPr>
            <a:lvl8pPr lvl="7">
              <a:spcBef>
                <a:spcPts val="0"/>
              </a:spcBef>
              <a:spcAft>
                <a:spcPts val="0"/>
              </a:spcAft>
              <a:buNone/>
              <a:defRPr sz="1500">
                <a:solidFill>
                  <a:schemeClr val="lt1"/>
                </a:solidFill>
                <a:latin typeface="Tomorrow Medium"/>
                <a:ea typeface="Tomorrow Medium"/>
                <a:cs typeface="Tomorrow Medium"/>
                <a:sym typeface="Tomorrow Medium"/>
              </a:defRPr>
            </a:lvl8pPr>
            <a:lvl9pPr lvl="8">
              <a:spcBef>
                <a:spcPts val="0"/>
              </a:spcBef>
              <a:spcAft>
                <a:spcPts val="0"/>
              </a:spcAft>
              <a:buNone/>
              <a:defRPr sz="1500">
                <a:solidFill>
                  <a:schemeClr val="lt1"/>
                </a:solidFill>
                <a:latin typeface="Tomorrow Medium"/>
                <a:ea typeface="Tomorrow Medium"/>
                <a:cs typeface="Tomorrow Medium"/>
                <a:sym typeface="Tomorrow Medium"/>
              </a:defRPr>
            </a:lvl9pPr>
          </a:lstStyle>
          <a:p>
            <a:endParaRPr/>
          </a:p>
        </p:txBody>
      </p:sp>
      <p:sp>
        <p:nvSpPr>
          <p:cNvPr id="131" name="Google Shape;131;p13"/>
          <p:cNvSpPr txBox="1">
            <a:spLocks noGrp="1"/>
          </p:cNvSpPr>
          <p:nvPr>
            <p:ph type="subTitle" idx="2"/>
          </p:nvPr>
        </p:nvSpPr>
        <p:spPr>
          <a:xfrm>
            <a:off x="2164538" y="709278"/>
            <a:ext cx="6831450" cy="558053"/>
          </a:xfrm>
          <a:prstGeom prst="rect">
            <a:avLst/>
          </a:prstGeom>
        </p:spPr>
        <p:txBody>
          <a:bodyPr spcFirstLastPara="1" wrap="square" lIns="0" tIns="0" rIns="0"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132" name="Google Shape;132;p13"/>
          <p:cNvSpPr txBox="1">
            <a:spLocks noGrp="1"/>
          </p:cNvSpPr>
          <p:nvPr>
            <p:ph type="title"/>
          </p:nvPr>
        </p:nvSpPr>
        <p:spPr>
          <a:xfrm>
            <a:off x="631988" y="541129"/>
            <a:ext cx="1235700" cy="893067"/>
          </a:xfrm>
          <a:prstGeom prst="rect">
            <a:avLst/>
          </a:prstGeom>
        </p:spPr>
        <p:txBody>
          <a:bodyPr spcFirstLastPara="1" wrap="square" lIns="0" tIns="0" rIns="0" bIns="0" anchor="t" anchorCtr="0">
            <a:noAutofit/>
          </a:bodyPr>
          <a:lstStyle>
            <a:lvl1pPr lvl="0">
              <a:lnSpc>
                <a:spcPct val="90000"/>
              </a:lnSpc>
              <a:spcBef>
                <a:spcPts val="0"/>
              </a:spcBef>
              <a:spcAft>
                <a:spcPts val="0"/>
              </a:spcAft>
              <a:buNone/>
              <a:defRPr>
                <a:solidFill>
                  <a:schemeClr val="accent1"/>
                </a:solidFill>
              </a:defRPr>
            </a:lvl1pPr>
            <a:lvl2pPr lvl="1">
              <a:lnSpc>
                <a:spcPct val="90000"/>
              </a:lnSpc>
              <a:spcBef>
                <a:spcPts val="0"/>
              </a:spcBef>
              <a:spcAft>
                <a:spcPts val="0"/>
              </a:spcAft>
              <a:buNone/>
              <a:defRPr>
                <a:solidFill>
                  <a:schemeClr val="accent1"/>
                </a:solidFill>
              </a:defRPr>
            </a:lvl2pPr>
            <a:lvl3pPr lvl="2">
              <a:lnSpc>
                <a:spcPct val="90000"/>
              </a:lnSpc>
              <a:spcBef>
                <a:spcPts val="0"/>
              </a:spcBef>
              <a:spcAft>
                <a:spcPts val="0"/>
              </a:spcAft>
              <a:buNone/>
              <a:defRPr>
                <a:solidFill>
                  <a:schemeClr val="accent1"/>
                </a:solidFill>
              </a:defRPr>
            </a:lvl3pPr>
            <a:lvl4pPr lvl="3">
              <a:lnSpc>
                <a:spcPct val="90000"/>
              </a:lnSpc>
              <a:spcBef>
                <a:spcPts val="0"/>
              </a:spcBef>
              <a:spcAft>
                <a:spcPts val="0"/>
              </a:spcAft>
              <a:buNone/>
              <a:defRPr>
                <a:solidFill>
                  <a:schemeClr val="accent1"/>
                </a:solidFill>
              </a:defRPr>
            </a:lvl4pPr>
            <a:lvl5pPr lvl="4">
              <a:lnSpc>
                <a:spcPct val="90000"/>
              </a:lnSpc>
              <a:spcBef>
                <a:spcPts val="0"/>
              </a:spcBef>
              <a:spcAft>
                <a:spcPts val="0"/>
              </a:spcAft>
              <a:buNone/>
              <a:defRPr>
                <a:solidFill>
                  <a:schemeClr val="accent1"/>
                </a:solidFill>
              </a:defRPr>
            </a:lvl5pPr>
            <a:lvl6pPr lvl="5">
              <a:lnSpc>
                <a:spcPct val="90000"/>
              </a:lnSpc>
              <a:spcBef>
                <a:spcPts val="0"/>
              </a:spcBef>
              <a:spcAft>
                <a:spcPts val="0"/>
              </a:spcAft>
              <a:buNone/>
              <a:defRPr>
                <a:solidFill>
                  <a:schemeClr val="accent1"/>
                </a:solidFill>
              </a:defRPr>
            </a:lvl6pPr>
            <a:lvl7pPr lvl="6">
              <a:lnSpc>
                <a:spcPct val="90000"/>
              </a:lnSpc>
              <a:spcBef>
                <a:spcPts val="0"/>
              </a:spcBef>
              <a:spcAft>
                <a:spcPts val="0"/>
              </a:spcAft>
              <a:buNone/>
              <a:defRPr>
                <a:solidFill>
                  <a:schemeClr val="accent1"/>
                </a:solidFill>
              </a:defRPr>
            </a:lvl7pPr>
            <a:lvl8pPr lvl="7">
              <a:lnSpc>
                <a:spcPct val="90000"/>
              </a:lnSpc>
              <a:spcBef>
                <a:spcPts val="0"/>
              </a:spcBef>
              <a:spcAft>
                <a:spcPts val="0"/>
              </a:spcAft>
              <a:buNone/>
              <a:defRPr>
                <a:solidFill>
                  <a:schemeClr val="accent1"/>
                </a:solidFill>
              </a:defRPr>
            </a:lvl8pPr>
            <a:lvl9pPr lvl="8">
              <a:lnSpc>
                <a:spcPct val="90000"/>
              </a:lnSpc>
              <a:spcBef>
                <a:spcPts val="0"/>
              </a:spcBef>
              <a:spcAft>
                <a:spcPts val="0"/>
              </a:spcAft>
              <a:buNone/>
              <a:defRPr>
                <a:solidFill>
                  <a:schemeClr val="accent1"/>
                </a:solidFill>
              </a:defRPr>
            </a:lvl9pPr>
          </a:lstStyle>
          <a:p>
            <a:endParaRPr/>
          </a:p>
        </p:txBody>
      </p:sp>
      <p:sp>
        <p:nvSpPr>
          <p:cNvPr id="133" name="Google Shape;133;p13"/>
          <p:cNvSpPr>
            <a:spLocks noGrp="1"/>
          </p:cNvSpPr>
          <p:nvPr>
            <p:ph type="pic" idx="3"/>
          </p:nvPr>
        </p:nvSpPr>
        <p:spPr>
          <a:xfrm>
            <a:off x="631988" y="2509955"/>
            <a:ext cx="5780250" cy="4302587"/>
          </a:xfrm>
          <a:prstGeom prst="rect">
            <a:avLst/>
          </a:prstGeom>
          <a:noFill/>
          <a:ln>
            <a:noFill/>
          </a:ln>
        </p:spPr>
      </p:sp>
      <p:sp>
        <p:nvSpPr>
          <p:cNvPr id="134" name="Google Shape;134;p13"/>
          <p:cNvSpPr txBox="1">
            <a:spLocks noGrp="1"/>
          </p:cNvSpPr>
          <p:nvPr>
            <p:ph type="body" idx="4"/>
          </p:nvPr>
        </p:nvSpPr>
        <p:spPr>
          <a:xfrm>
            <a:off x="6770850" y="2966009"/>
            <a:ext cx="6304500" cy="2135200"/>
          </a:xfrm>
          <a:prstGeom prst="rect">
            <a:avLst/>
          </a:prstGeom>
        </p:spPr>
        <p:txBody>
          <a:bodyPr spcFirstLastPara="1" wrap="square" lIns="0" tIns="0" rIns="0" bIns="0" anchor="t" anchorCtr="0">
            <a:noAutofit/>
          </a:bodyPr>
          <a:lstStyle>
            <a:lvl1pPr marL="685800" lvl="0" indent="-438150">
              <a:lnSpc>
                <a:spcPct val="115000"/>
              </a:lnSpc>
              <a:spcBef>
                <a:spcPts val="0"/>
              </a:spcBef>
              <a:spcAft>
                <a:spcPts val="0"/>
              </a:spcAft>
              <a:buClr>
                <a:schemeClr val="dk1"/>
              </a:buClr>
              <a:buSzPts val="1000"/>
              <a:buFont typeface="Instrument Sans"/>
              <a:buChar char="●"/>
              <a:defRPr sz="1500"/>
            </a:lvl1pPr>
            <a:lvl2pPr marL="1371600" lvl="1" indent="-438150">
              <a:lnSpc>
                <a:spcPct val="115000"/>
              </a:lnSpc>
              <a:spcBef>
                <a:spcPts val="1200"/>
              </a:spcBef>
              <a:spcAft>
                <a:spcPts val="0"/>
              </a:spcAft>
              <a:buClr>
                <a:schemeClr val="dk1"/>
              </a:buClr>
              <a:buSzPts val="1000"/>
              <a:buFont typeface="Instrument Sans"/>
              <a:buChar char="○"/>
              <a:defRPr sz="1500"/>
            </a:lvl2pPr>
            <a:lvl3pPr marL="2057400" lvl="2" indent="-438150">
              <a:lnSpc>
                <a:spcPct val="115000"/>
              </a:lnSpc>
              <a:spcBef>
                <a:spcPts val="1200"/>
              </a:spcBef>
              <a:spcAft>
                <a:spcPts val="0"/>
              </a:spcAft>
              <a:buClr>
                <a:schemeClr val="dk1"/>
              </a:buClr>
              <a:buSzPts val="1000"/>
              <a:buFont typeface="Instrument Sans"/>
              <a:buChar char="■"/>
              <a:defRPr sz="1500"/>
            </a:lvl3pPr>
            <a:lvl4pPr marL="2743200" lvl="3" indent="-438150">
              <a:lnSpc>
                <a:spcPct val="115000"/>
              </a:lnSpc>
              <a:spcBef>
                <a:spcPts val="1200"/>
              </a:spcBef>
              <a:spcAft>
                <a:spcPts val="0"/>
              </a:spcAft>
              <a:buClr>
                <a:schemeClr val="dk1"/>
              </a:buClr>
              <a:buSzPts val="1000"/>
              <a:buFont typeface="Instrument Sans"/>
              <a:buChar char="●"/>
              <a:defRPr sz="1500"/>
            </a:lvl4pPr>
            <a:lvl5pPr marL="3429000" lvl="4" indent="-438150">
              <a:lnSpc>
                <a:spcPct val="115000"/>
              </a:lnSpc>
              <a:spcBef>
                <a:spcPts val="1200"/>
              </a:spcBef>
              <a:spcAft>
                <a:spcPts val="0"/>
              </a:spcAft>
              <a:buClr>
                <a:schemeClr val="dk1"/>
              </a:buClr>
              <a:buSzPts val="1000"/>
              <a:buFont typeface="Instrument Sans"/>
              <a:buChar char="○"/>
              <a:defRPr sz="1500"/>
            </a:lvl5pPr>
            <a:lvl6pPr marL="4114800" lvl="5" indent="-438150">
              <a:lnSpc>
                <a:spcPct val="115000"/>
              </a:lnSpc>
              <a:spcBef>
                <a:spcPts val="1200"/>
              </a:spcBef>
              <a:spcAft>
                <a:spcPts val="0"/>
              </a:spcAft>
              <a:buClr>
                <a:schemeClr val="dk1"/>
              </a:buClr>
              <a:buSzPts val="1000"/>
              <a:buFont typeface="Instrument Sans"/>
              <a:buChar char="■"/>
              <a:defRPr sz="1500"/>
            </a:lvl6pPr>
            <a:lvl7pPr marL="4800600" lvl="6" indent="-438150">
              <a:lnSpc>
                <a:spcPct val="115000"/>
              </a:lnSpc>
              <a:spcBef>
                <a:spcPts val="1200"/>
              </a:spcBef>
              <a:spcAft>
                <a:spcPts val="0"/>
              </a:spcAft>
              <a:buClr>
                <a:schemeClr val="dk1"/>
              </a:buClr>
              <a:buSzPts val="1000"/>
              <a:buFont typeface="Instrument Sans"/>
              <a:buChar char="●"/>
              <a:defRPr sz="1500"/>
            </a:lvl7pPr>
            <a:lvl8pPr marL="5486400" lvl="7" indent="-438150">
              <a:lnSpc>
                <a:spcPct val="115000"/>
              </a:lnSpc>
              <a:spcBef>
                <a:spcPts val="1200"/>
              </a:spcBef>
              <a:spcAft>
                <a:spcPts val="0"/>
              </a:spcAft>
              <a:buClr>
                <a:schemeClr val="dk1"/>
              </a:buClr>
              <a:buSzPts val="1000"/>
              <a:buFont typeface="Instrument Sans"/>
              <a:buChar char="○"/>
              <a:defRPr sz="1500"/>
            </a:lvl8pPr>
            <a:lvl9pPr marL="6172200" lvl="8" indent="-438150">
              <a:lnSpc>
                <a:spcPct val="115000"/>
              </a:lnSpc>
              <a:spcBef>
                <a:spcPts val="1200"/>
              </a:spcBef>
              <a:spcAft>
                <a:spcPts val="1200"/>
              </a:spcAft>
              <a:buClr>
                <a:schemeClr val="dk1"/>
              </a:buClr>
              <a:buSzPts val="1000"/>
              <a:buFont typeface="Instrument Sans"/>
              <a:buChar char="■"/>
              <a:defRPr sz="1500"/>
            </a:lvl9pPr>
          </a:lstStyle>
          <a:p>
            <a:endParaRPr/>
          </a:p>
        </p:txBody>
      </p:sp>
      <p:sp>
        <p:nvSpPr>
          <p:cNvPr id="135" name="Google Shape;135;p13"/>
          <p:cNvSpPr txBox="1">
            <a:spLocks noGrp="1"/>
          </p:cNvSpPr>
          <p:nvPr>
            <p:ph type="subTitle" idx="5"/>
          </p:nvPr>
        </p:nvSpPr>
        <p:spPr>
          <a:xfrm>
            <a:off x="6770850" y="2509956"/>
            <a:ext cx="6304500" cy="279253"/>
          </a:xfrm>
          <a:prstGeom prst="rect">
            <a:avLst/>
          </a:prstGeom>
        </p:spPr>
        <p:txBody>
          <a:bodyPr spcFirstLastPara="1" wrap="square" lIns="0" tIns="0" rIns="0" bIns="0" anchor="t" anchorCtr="0">
            <a:noAutofit/>
          </a:bodyPr>
          <a:lstStyle>
            <a:lvl1pPr lvl="0">
              <a:spcBef>
                <a:spcPts val="0"/>
              </a:spcBef>
              <a:spcAft>
                <a:spcPts val="0"/>
              </a:spcAft>
              <a:buNone/>
              <a:defRPr sz="1800">
                <a:latin typeface="Tomorrow Medium"/>
                <a:ea typeface="Tomorrow Medium"/>
                <a:cs typeface="Tomorrow Medium"/>
                <a:sym typeface="Tomorrow Medium"/>
              </a:defRPr>
            </a:lvl1pPr>
            <a:lvl2pPr lvl="1">
              <a:spcBef>
                <a:spcPts val="0"/>
              </a:spcBef>
              <a:spcAft>
                <a:spcPts val="0"/>
              </a:spcAft>
              <a:buNone/>
              <a:defRPr sz="1800">
                <a:latin typeface="Tomorrow Medium"/>
                <a:ea typeface="Tomorrow Medium"/>
                <a:cs typeface="Tomorrow Medium"/>
                <a:sym typeface="Tomorrow Medium"/>
              </a:defRPr>
            </a:lvl2pPr>
            <a:lvl3pPr lvl="2">
              <a:spcBef>
                <a:spcPts val="0"/>
              </a:spcBef>
              <a:spcAft>
                <a:spcPts val="0"/>
              </a:spcAft>
              <a:buNone/>
              <a:defRPr sz="1800">
                <a:latin typeface="Tomorrow Medium"/>
                <a:ea typeface="Tomorrow Medium"/>
                <a:cs typeface="Tomorrow Medium"/>
                <a:sym typeface="Tomorrow Medium"/>
              </a:defRPr>
            </a:lvl3pPr>
            <a:lvl4pPr lvl="3">
              <a:spcBef>
                <a:spcPts val="0"/>
              </a:spcBef>
              <a:spcAft>
                <a:spcPts val="0"/>
              </a:spcAft>
              <a:buNone/>
              <a:defRPr sz="1800">
                <a:latin typeface="Tomorrow Medium"/>
                <a:ea typeface="Tomorrow Medium"/>
                <a:cs typeface="Tomorrow Medium"/>
                <a:sym typeface="Tomorrow Medium"/>
              </a:defRPr>
            </a:lvl4pPr>
            <a:lvl5pPr lvl="4">
              <a:spcBef>
                <a:spcPts val="0"/>
              </a:spcBef>
              <a:spcAft>
                <a:spcPts val="0"/>
              </a:spcAft>
              <a:buNone/>
              <a:defRPr sz="1800">
                <a:latin typeface="Tomorrow Medium"/>
                <a:ea typeface="Tomorrow Medium"/>
                <a:cs typeface="Tomorrow Medium"/>
                <a:sym typeface="Tomorrow Medium"/>
              </a:defRPr>
            </a:lvl5pPr>
            <a:lvl6pPr lvl="5">
              <a:spcBef>
                <a:spcPts val="0"/>
              </a:spcBef>
              <a:spcAft>
                <a:spcPts val="0"/>
              </a:spcAft>
              <a:buNone/>
              <a:defRPr sz="1800">
                <a:latin typeface="Tomorrow Medium"/>
                <a:ea typeface="Tomorrow Medium"/>
                <a:cs typeface="Tomorrow Medium"/>
                <a:sym typeface="Tomorrow Medium"/>
              </a:defRPr>
            </a:lvl6pPr>
            <a:lvl7pPr lvl="6">
              <a:spcBef>
                <a:spcPts val="0"/>
              </a:spcBef>
              <a:spcAft>
                <a:spcPts val="0"/>
              </a:spcAft>
              <a:buNone/>
              <a:defRPr sz="1800">
                <a:latin typeface="Tomorrow Medium"/>
                <a:ea typeface="Tomorrow Medium"/>
                <a:cs typeface="Tomorrow Medium"/>
                <a:sym typeface="Tomorrow Medium"/>
              </a:defRPr>
            </a:lvl7pPr>
            <a:lvl8pPr lvl="7">
              <a:spcBef>
                <a:spcPts val="0"/>
              </a:spcBef>
              <a:spcAft>
                <a:spcPts val="0"/>
              </a:spcAft>
              <a:buNone/>
              <a:defRPr sz="1800">
                <a:latin typeface="Tomorrow Medium"/>
                <a:ea typeface="Tomorrow Medium"/>
                <a:cs typeface="Tomorrow Medium"/>
                <a:sym typeface="Tomorrow Medium"/>
              </a:defRPr>
            </a:lvl8pPr>
            <a:lvl9pPr lvl="8">
              <a:spcBef>
                <a:spcPts val="0"/>
              </a:spcBef>
              <a:spcAft>
                <a:spcPts val="0"/>
              </a:spcAft>
              <a:buNone/>
              <a:defRPr sz="1800">
                <a:latin typeface="Tomorrow Medium"/>
                <a:ea typeface="Tomorrow Medium"/>
                <a:cs typeface="Tomorrow Medium"/>
                <a:sym typeface="Tomorrow Medium"/>
              </a:defRPr>
            </a:lvl9pPr>
          </a:lstStyle>
          <a:p>
            <a:endParaRPr/>
          </a:p>
        </p:txBody>
      </p:sp>
      <p:sp>
        <p:nvSpPr>
          <p:cNvPr id="136" name="Google Shape;136;p13"/>
          <p:cNvSpPr txBox="1">
            <a:spLocks noGrp="1"/>
          </p:cNvSpPr>
          <p:nvPr>
            <p:ph type="subTitle" idx="6"/>
          </p:nvPr>
        </p:nvSpPr>
        <p:spPr>
          <a:xfrm>
            <a:off x="7299375" y="5721785"/>
            <a:ext cx="1589400" cy="567573"/>
          </a:xfrm>
          <a:prstGeom prst="rect">
            <a:avLst/>
          </a:prstGeom>
        </p:spPr>
        <p:txBody>
          <a:bodyPr spcFirstLastPara="1" wrap="square" lIns="0" tIns="0" rIns="0" bIns="0" anchor="ctr" anchorCtr="0">
            <a:noAutofit/>
          </a:bodyPr>
          <a:lstStyle>
            <a:lvl1pPr lvl="0">
              <a:spcBef>
                <a:spcPts val="0"/>
              </a:spcBef>
              <a:spcAft>
                <a:spcPts val="0"/>
              </a:spcAft>
              <a:buNone/>
              <a:defRPr sz="4500">
                <a:latin typeface="Tomorrow"/>
                <a:ea typeface="Tomorrow"/>
                <a:cs typeface="Tomorrow"/>
                <a:sym typeface="Tomorrow"/>
              </a:defRPr>
            </a:lvl1pPr>
            <a:lvl2pPr lvl="1">
              <a:spcBef>
                <a:spcPts val="0"/>
              </a:spcBef>
              <a:spcAft>
                <a:spcPts val="0"/>
              </a:spcAft>
              <a:buNone/>
              <a:defRPr sz="4500">
                <a:latin typeface="Tomorrow"/>
                <a:ea typeface="Tomorrow"/>
                <a:cs typeface="Tomorrow"/>
                <a:sym typeface="Tomorrow"/>
              </a:defRPr>
            </a:lvl2pPr>
            <a:lvl3pPr lvl="2">
              <a:spcBef>
                <a:spcPts val="0"/>
              </a:spcBef>
              <a:spcAft>
                <a:spcPts val="0"/>
              </a:spcAft>
              <a:buNone/>
              <a:defRPr sz="4500">
                <a:latin typeface="Tomorrow"/>
                <a:ea typeface="Tomorrow"/>
                <a:cs typeface="Tomorrow"/>
                <a:sym typeface="Tomorrow"/>
              </a:defRPr>
            </a:lvl3pPr>
            <a:lvl4pPr lvl="3">
              <a:spcBef>
                <a:spcPts val="0"/>
              </a:spcBef>
              <a:spcAft>
                <a:spcPts val="0"/>
              </a:spcAft>
              <a:buNone/>
              <a:defRPr sz="4500">
                <a:latin typeface="Tomorrow"/>
                <a:ea typeface="Tomorrow"/>
                <a:cs typeface="Tomorrow"/>
                <a:sym typeface="Tomorrow"/>
              </a:defRPr>
            </a:lvl4pPr>
            <a:lvl5pPr lvl="4">
              <a:spcBef>
                <a:spcPts val="0"/>
              </a:spcBef>
              <a:spcAft>
                <a:spcPts val="0"/>
              </a:spcAft>
              <a:buNone/>
              <a:defRPr sz="4500">
                <a:latin typeface="Tomorrow"/>
                <a:ea typeface="Tomorrow"/>
                <a:cs typeface="Tomorrow"/>
                <a:sym typeface="Tomorrow"/>
              </a:defRPr>
            </a:lvl5pPr>
            <a:lvl6pPr lvl="5">
              <a:spcBef>
                <a:spcPts val="0"/>
              </a:spcBef>
              <a:spcAft>
                <a:spcPts val="0"/>
              </a:spcAft>
              <a:buNone/>
              <a:defRPr sz="4500">
                <a:latin typeface="Tomorrow"/>
                <a:ea typeface="Tomorrow"/>
                <a:cs typeface="Tomorrow"/>
                <a:sym typeface="Tomorrow"/>
              </a:defRPr>
            </a:lvl6pPr>
            <a:lvl7pPr lvl="6">
              <a:spcBef>
                <a:spcPts val="0"/>
              </a:spcBef>
              <a:spcAft>
                <a:spcPts val="0"/>
              </a:spcAft>
              <a:buNone/>
              <a:defRPr sz="4500">
                <a:latin typeface="Tomorrow"/>
                <a:ea typeface="Tomorrow"/>
                <a:cs typeface="Tomorrow"/>
                <a:sym typeface="Tomorrow"/>
              </a:defRPr>
            </a:lvl7pPr>
            <a:lvl8pPr lvl="7">
              <a:spcBef>
                <a:spcPts val="0"/>
              </a:spcBef>
              <a:spcAft>
                <a:spcPts val="0"/>
              </a:spcAft>
              <a:buNone/>
              <a:defRPr sz="4500">
                <a:latin typeface="Tomorrow"/>
                <a:ea typeface="Tomorrow"/>
                <a:cs typeface="Tomorrow"/>
                <a:sym typeface="Tomorrow"/>
              </a:defRPr>
            </a:lvl8pPr>
            <a:lvl9pPr lvl="8">
              <a:spcBef>
                <a:spcPts val="0"/>
              </a:spcBef>
              <a:spcAft>
                <a:spcPts val="0"/>
              </a:spcAft>
              <a:buNone/>
              <a:defRPr sz="4500">
                <a:latin typeface="Tomorrow"/>
                <a:ea typeface="Tomorrow"/>
                <a:cs typeface="Tomorrow"/>
                <a:sym typeface="Tomorrow"/>
              </a:defRPr>
            </a:lvl9pPr>
          </a:lstStyle>
          <a:p>
            <a:endParaRPr/>
          </a:p>
        </p:txBody>
      </p:sp>
      <p:sp>
        <p:nvSpPr>
          <p:cNvPr id="137" name="Google Shape;137;p13"/>
          <p:cNvSpPr txBox="1">
            <a:spLocks noGrp="1"/>
          </p:cNvSpPr>
          <p:nvPr>
            <p:ph type="subTitle" idx="7"/>
          </p:nvPr>
        </p:nvSpPr>
        <p:spPr>
          <a:xfrm>
            <a:off x="7033875" y="6323547"/>
            <a:ext cx="1975050" cy="232560"/>
          </a:xfrm>
          <a:prstGeom prst="rect">
            <a:avLst/>
          </a:prstGeom>
        </p:spPr>
        <p:txBody>
          <a:bodyPr spcFirstLastPara="1" wrap="square" lIns="0" tIns="0" rIns="0" bIns="0" anchor="t" anchorCtr="0">
            <a:noAutofit/>
          </a:bodyPr>
          <a:lstStyle>
            <a:lvl1pPr lvl="0">
              <a:spcBef>
                <a:spcPts val="0"/>
              </a:spcBef>
              <a:spcAft>
                <a:spcPts val="0"/>
              </a:spcAft>
              <a:buNone/>
              <a:defRPr sz="1500">
                <a:latin typeface="Instrument Sans Medium"/>
                <a:ea typeface="Instrument Sans Medium"/>
                <a:cs typeface="Instrument Sans Medium"/>
                <a:sym typeface="Instrument Sans Medium"/>
              </a:defRPr>
            </a:lvl1pPr>
            <a:lvl2pPr lvl="1">
              <a:spcBef>
                <a:spcPts val="0"/>
              </a:spcBef>
              <a:spcAft>
                <a:spcPts val="0"/>
              </a:spcAft>
              <a:buNone/>
              <a:defRPr sz="1500">
                <a:latin typeface="Instrument Sans Medium"/>
                <a:ea typeface="Instrument Sans Medium"/>
                <a:cs typeface="Instrument Sans Medium"/>
                <a:sym typeface="Instrument Sans Medium"/>
              </a:defRPr>
            </a:lvl2pPr>
            <a:lvl3pPr lvl="2">
              <a:spcBef>
                <a:spcPts val="0"/>
              </a:spcBef>
              <a:spcAft>
                <a:spcPts val="0"/>
              </a:spcAft>
              <a:buNone/>
              <a:defRPr sz="1500">
                <a:latin typeface="Instrument Sans Medium"/>
                <a:ea typeface="Instrument Sans Medium"/>
                <a:cs typeface="Instrument Sans Medium"/>
                <a:sym typeface="Instrument Sans Medium"/>
              </a:defRPr>
            </a:lvl3pPr>
            <a:lvl4pPr lvl="3">
              <a:spcBef>
                <a:spcPts val="0"/>
              </a:spcBef>
              <a:spcAft>
                <a:spcPts val="0"/>
              </a:spcAft>
              <a:buNone/>
              <a:defRPr sz="1500">
                <a:latin typeface="Instrument Sans Medium"/>
                <a:ea typeface="Instrument Sans Medium"/>
                <a:cs typeface="Instrument Sans Medium"/>
                <a:sym typeface="Instrument Sans Medium"/>
              </a:defRPr>
            </a:lvl4pPr>
            <a:lvl5pPr lvl="4">
              <a:spcBef>
                <a:spcPts val="0"/>
              </a:spcBef>
              <a:spcAft>
                <a:spcPts val="0"/>
              </a:spcAft>
              <a:buNone/>
              <a:defRPr sz="1500">
                <a:latin typeface="Instrument Sans Medium"/>
                <a:ea typeface="Instrument Sans Medium"/>
                <a:cs typeface="Instrument Sans Medium"/>
                <a:sym typeface="Instrument Sans Medium"/>
              </a:defRPr>
            </a:lvl5pPr>
            <a:lvl6pPr lvl="5">
              <a:spcBef>
                <a:spcPts val="0"/>
              </a:spcBef>
              <a:spcAft>
                <a:spcPts val="0"/>
              </a:spcAft>
              <a:buNone/>
              <a:defRPr sz="1500">
                <a:latin typeface="Instrument Sans Medium"/>
                <a:ea typeface="Instrument Sans Medium"/>
                <a:cs typeface="Instrument Sans Medium"/>
                <a:sym typeface="Instrument Sans Medium"/>
              </a:defRPr>
            </a:lvl6pPr>
            <a:lvl7pPr lvl="6">
              <a:spcBef>
                <a:spcPts val="0"/>
              </a:spcBef>
              <a:spcAft>
                <a:spcPts val="0"/>
              </a:spcAft>
              <a:buNone/>
              <a:defRPr sz="1500">
                <a:latin typeface="Instrument Sans Medium"/>
                <a:ea typeface="Instrument Sans Medium"/>
                <a:cs typeface="Instrument Sans Medium"/>
                <a:sym typeface="Instrument Sans Medium"/>
              </a:defRPr>
            </a:lvl7pPr>
            <a:lvl8pPr lvl="7">
              <a:spcBef>
                <a:spcPts val="0"/>
              </a:spcBef>
              <a:spcAft>
                <a:spcPts val="0"/>
              </a:spcAft>
              <a:buNone/>
              <a:defRPr sz="1500">
                <a:latin typeface="Instrument Sans Medium"/>
                <a:ea typeface="Instrument Sans Medium"/>
                <a:cs typeface="Instrument Sans Medium"/>
                <a:sym typeface="Instrument Sans Medium"/>
              </a:defRPr>
            </a:lvl8pPr>
            <a:lvl9pPr lvl="8">
              <a:spcBef>
                <a:spcPts val="0"/>
              </a:spcBef>
              <a:spcAft>
                <a:spcPts val="0"/>
              </a:spcAft>
              <a:buNone/>
              <a:defRPr sz="1500">
                <a:latin typeface="Instrument Sans Medium"/>
                <a:ea typeface="Instrument Sans Medium"/>
                <a:cs typeface="Instrument Sans Medium"/>
                <a:sym typeface="Instrument Sans Medium"/>
              </a:defRPr>
            </a:lvl9pPr>
          </a:lstStyle>
          <a:p>
            <a:endParaRPr/>
          </a:p>
        </p:txBody>
      </p:sp>
      <p:sp>
        <p:nvSpPr>
          <p:cNvPr id="138" name="Google Shape;138;p13"/>
          <p:cNvSpPr txBox="1">
            <a:spLocks noGrp="1"/>
          </p:cNvSpPr>
          <p:nvPr>
            <p:ph type="subTitle" idx="8"/>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139" name="Google Shape;139;p13"/>
          <p:cNvSpPr txBox="1">
            <a:spLocks noGrp="1"/>
          </p:cNvSpPr>
          <p:nvPr>
            <p:ph type="subTitle" idx="9"/>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140" name="Google Shape;140;p13"/>
          <p:cNvSpPr txBox="1">
            <a:spLocks noGrp="1"/>
          </p:cNvSpPr>
          <p:nvPr>
            <p:ph type="subTitle" idx="13"/>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432039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display 3">
  <p:cSld name="Content display 3">
    <p:spTree>
      <p:nvGrpSpPr>
        <p:cNvPr id="1" name="Shape 141"/>
        <p:cNvGrpSpPr/>
        <p:nvPr/>
      </p:nvGrpSpPr>
      <p:grpSpPr>
        <a:xfrm>
          <a:off x="0" y="0"/>
          <a:ext cx="0" cy="0"/>
          <a:chOff x="0" y="0"/>
          <a:chExt cx="0" cy="0"/>
        </a:xfrm>
      </p:grpSpPr>
      <p:sp>
        <p:nvSpPr>
          <p:cNvPr id="142" name="Google Shape;142;p14"/>
          <p:cNvSpPr/>
          <p:nvPr/>
        </p:nvSpPr>
        <p:spPr>
          <a:xfrm>
            <a:off x="342863" y="332520"/>
            <a:ext cx="13030200" cy="6774613"/>
          </a:xfrm>
          <a:prstGeom prst="rect">
            <a:avLst/>
          </a:prstGeom>
          <a:no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marL="0" lvl="0" indent="0" algn="ctr" rtl="0">
              <a:spcBef>
                <a:spcPts val="0"/>
              </a:spcBef>
              <a:spcAft>
                <a:spcPts val="0"/>
              </a:spcAft>
              <a:buNone/>
            </a:pPr>
            <a:endParaRPr sz="2700">
              <a:solidFill>
                <a:schemeClr val="lt1"/>
              </a:solidFill>
              <a:latin typeface="Instrument Sans"/>
              <a:ea typeface="Instrument Sans"/>
              <a:cs typeface="Instrument Sans"/>
              <a:sym typeface="Instrument Sans"/>
            </a:endParaRPr>
          </a:p>
        </p:txBody>
      </p:sp>
      <p:sp>
        <p:nvSpPr>
          <p:cNvPr id="143" name="Google Shape;143;p14"/>
          <p:cNvSpPr txBox="1">
            <a:spLocks noGrp="1"/>
          </p:cNvSpPr>
          <p:nvPr>
            <p:ph type="subTitle" idx="1"/>
          </p:nvPr>
        </p:nvSpPr>
        <p:spPr>
          <a:xfrm>
            <a:off x="2164538" y="709278"/>
            <a:ext cx="6831450" cy="558053"/>
          </a:xfrm>
          <a:prstGeom prst="rect">
            <a:avLst/>
          </a:prstGeom>
        </p:spPr>
        <p:txBody>
          <a:bodyPr spcFirstLastPara="1" wrap="square" lIns="0" tIns="0" rIns="0" bIns="0" anchor="t" anchorCtr="0">
            <a:noAutofit/>
          </a:bodyPr>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
        <p:nvSpPr>
          <p:cNvPr id="144" name="Google Shape;144;p14"/>
          <p:cNvSpPr txBox="1">
            <a:spLocks noGrp="1"/>
          </p:cNvSpPr>
          <p:nvPr>
            <p:ph type="title"/>
          </p:nvPr>
        </p:nvSpPr>
        <p:spPr>
          <a:xfrm>
            <a:off x="631988" y="541129"/>
            <a:ext cx="1235700" cy="893067"/>
          </a:xfrm>
          <a:prstGeom prst="rect">
            <a:avLst/>
          </a:prstGeom>
        </p:spPr>
        <p:txBody>
          <a:bodyPr spcFirstLastPara="1" wrap="square" lIns="0" tIns="0" rIns="0" bIns="0" anchor="t" anchorCtr="0">
            <a:noAutofit/>
          </a:bodyPr>
          <a:lstStyle>
            <a:lvl1pPr lvl="0">
              <a:lnSpc>
                <a:spcPct val="90000"/>
              </a:lnSpc>
              <a:spcBef>
                <a:spcPts val="0"/>
              </a:spcBef>
              <a:spcAft>
                <a:spcPts val="0"/>
              </a:spcAft>
              <a:buNone/>
              <a:defRPr>
                <a:solidFill>
                  <a:schemeClr val="accent1"/>
                </a:solidFill>
              </a:defRPr>
            </a:lvl1pPr>
            <a:lvl2pPr lvl="1">
              <a:lnSpc>
                <a:spcPct val="90000"/>
              </a:lnSpc>
              <a:spcBef>
                <a:spcPts val="0"/>
              </a:spcBef>
              <a:spcAft>
                <a:spcPts val="0"/>
              </a:spcAft>
              <a:buNone/>
              <a:defRPr>
                <a:solidFill>
                  <a:schemeClr val="accent1"/>
                </a:solidFill>
              </a:defRPr>
            </a:lvl2pPr>
            <a:lvl3pPr lvl="2">
              <a:lnSpc>
                <a:spcPct val="90000"/>
              </a:lnSpc>
              <a:spcBef>
                <a:spcPts val="0"/>
              </a:spcBef>
              <a:spcAft>
                <a:spcPts val="0"/>
              </a:spcAft>
              <a:buNone/>
              <a:defRPr>
                <a:solidFill>
                  <a:schemeClr val="accent1"/>
                </a:solidFill>
              </a:defRPr>
            </a:lvl3pPr>
            <a:lvl4pPr lvl="3">
              <a:lnSpc>
                <a:spcPct val="90000"/>
              </a:lnSpc>
              <a:spcBef>
                <a:spcPts val="0"/>
              </a:spcBef>
              <a:spcAft>
                <a:spcPts val="0"/>
              </a:spcAft>
              <a:buNone/>
              <a:defRPr>
                <a:solidFill>
                  <a:schemeClr val="accent1"/>
                </a:solidFill>
              </a:defRPr>
            </a:lvl4pPr>
            <a:lvl5pPr lvl="4">
              <a:lnSpc>
                <a:spcPct val="90000"/>
              </a:lnSpc>
              <a:spcBef>
                <a:spcPts val="0"/>
              </a:spcBef>
              <a:spcAft>
                <a:spcPts val="0"/>
              </a:spcAft>
              <a:buNone/>
              <a:defRPr>
                <a:solidFill>
                  <a:schemeClr val="accent1"/>
                </a:solidFill>
              </a:defRPr>
            </a:lvl5pPr>
            <a:lvl6pPr lvl="5">
              <a:lnSpc>
                <a:spcPct val="90000"/>
              </a:lnSpc>
              <a:spcBef>
                <a:spcPts val="0"/>
              </a:spcBef>
              <a:spcAft>
                <a:spcPts val="0"/>
              </a:spcAft>
              <a:buNone/>
              <a:defRPr>
                <a:solidFill>
                  <a:schemeClr val="accent1"/>
                </a:solidFill>
              </a:defRPr>
            </a:lvl6pPr>
            <a:lvl7pPr lvl="6">
              <a:lnSpc>
                <a:spcPct val="90000"/>
              </a:lnSpc>
              <a:spcBef>
                <a:spcPts val="0"/>
              </a:spcBef>
              <a:spcAft>
                <a:spcPts val="0"/>
              </a:spcAft>
              <a:buNone/>
              <a:defRPr>
                <a:solidFill>
                  <a:schemeClr val="accent1"/>
                </a:solidFill>
              </a:defRPr>
            </a:lvl7pPr>
            <a:lvl8pPr lvl="7">
              <a:lnSpc>
                <a:spcPct val="90000"/>
              </a:lnSpc>
              <a:spcBef>
                <a:spcPts val="0"/>
              </a:spcBef>
              <a:spcAft>
                <a:spcPts val="0"/>
              </a:spcAft>
              <a:buNone/>
              <a:defRPr>
                <a:solidFill>
                  <a:schemeClr val="accent1"/>
                </a:solidFill>
              </a:defRPr>
            </a:lvl8pPr>
            <a:lvl9pPr lvl="8">
              <a:lnSpc>
                <a:spcPct val="90000"/>
              </a:lnSpc>
              <a:spcBef>
                <a:spcPts val="0"/>
              </a:spcBef>
              <a:spcAft>
                <a:spcPts val="0"/>
              </a:spcAft>
              <a:buNone/>
              <a:defRPr>
                <a:solidFill>
                  <a:schemeClr val="accent1"/>
                </a:solidFill>
              </a:defRPr>
            </a:lvl9pPr>
          </a:lstStyle>
          <a:p>
            <a:endParaRPr/>
          </a:p>
        </p:txBody>
      </p:sp>
      <p:sp>
        <p:nvSpPr>
          <p:cNvPr id="145" name="Google Shape;145;p14"/>
          <p:cNvSpPr>
            <a:spLocks noGrp="1"/>
          </p:cNvSpPr>
          <p:nvPr>
            <p:ph type="pic" idx="2"/>
          </p:nvPr>
        </p:nvSpPr>
        <p:spPr>
          <a:xfrm>
            <a:off x="9355838" y="2508502"/>
            <a:ext cx="3728700" cy="4302587"/>
          </a:xfrm>
          <a:prstGeom prst="rect">
            <a:avLst/>
          </a:prstGeom>
          <a:noFill/>
          <a:ln>
            <a:noFill/>
          </a:ln>
        </p:spPr>
      </p:sp>
      <p:sp>
        <p:nvSpPr>
          <p:cNvPr id="146" name="Google Shape;146;p14"/>
          <p:cNvSpPr txBox="1">
            <a:spLocks noGrp="1"/>
          </p:cNvSpPr>
          <p:nvPr>
            <p:ph type="body" idx="3"/>
          </p:nvPr>
        </p:nvSpPr>
        <p:spPr>
          <a:xfrm>
            <a:off x="631988" y="4678778"/>
            <a:ext cx="8335350" cy="2135200"/>
          </a:xfrm>
          <a:prstGeom prst="rect">
            <a:avLst/>
          </a:prstGeom>
        </p:spPr>
        <p:txBody>
          <a:bodyPr spcFirstLastPara="1" wrap="square" lIns="0" tIns="0" rIns="0" bIns="0" anchor="t" anchorCtr="0">
            <a:noAutofit/>
          </a:bodyPr>
          <a:lstStyle>
            <a:lvl1pPr marL="685800" lvl="0" indent="-438150">
              <a:lnSpc>
                <a:spcPct val="115000"/>
              </a:lnSpc>
              <a:spcBef>
                <a:spcPts val="0"/>
              </a:spcBef>
              <a:spcAft>
                <a:spcPts val="0"/>
              </a:spcAft>
              <a:buClr>
                <a:schemeClr val="dk1"/>
              </a:buClr>
              <a:buSzPts val="1000"/>
              <a:buFont typeface="Instrument Sans"/>
              <a:buChar char="●"/>
              <a:defRPr sz="1500"/>
            </a:lvl1pPr>
            <a:lvl2pPr marL="1371600" lvl="1" indent="-438150">
              <a:lnSpc>
                <a:spcPct val="115000"/>
              </a:lnSpc>
              <a:spcBef>
                <a:spcPts val="1200"/>
              </a:spcBef>
              <a:spcAft>
                <a:spcPts val="0"/>
              </a:spcAft>
              <a:buClr>
                <a:schemeClr val="dk1"/>
              </a:buClr>
              <a:buSzPts val="1000"/>
              <a:buFont typeface="Instrument Sans"/>
              <a:buChar char="○"/>
              <a:defRPr sz="1500"/>
            </a:lvl2pPr>
            <a:lvl3pPr marL="2057400" lvl="2" indent="-438150">
              <a:lnSpc>
                <a:spcPct val="115000"/>
              </a:lnSpc>
              <a:spcBef>
                <a:spcPts val="1200"/>
              </a:spcBef>
              <a:spcAft>
                <a:spcPts val="0"/>
              </a:spcAft>
              <a:buClr>
                <a:schemeClr val="dk1"/>
              </a:buClr>
              <a:buSzPts val="1000"/>
              <a:buFont typeface="Instrument Sans"/>
              <a:buChar char="■"/>
              <a:defRPr sz="1500"/>
            </a:lvl3pPr>
            <a:lvl4pPr marL="2743200" lvl="3" indent="-438150">
              <a:lnSpc>
                <a:spcPct val="115000"/>
              </a:lnSpc>
              <a:spcBef>
                <a:spcPts val="1200"/>
              </a:spcBef>
              <a:spcAft>
                <a:spcPts val="0"/>
              </a:spcAft>
              <a:buClr>
                <a:schemeClr val="dk1"/>
              </a:buClr>
              <a:buSzPts val="1000"/>
              <a:buFont typeface="Instrument Sans"/>
              <a:buChar char="●"/>
              <a:defRPr sz="1500"/>
            </a:lvl4pPr>
            <a:lvl5pPr marL="3429000" lvl="4" indent="-438150">
              <a:lnSpc>
                <a:spcPct val="115000"/>
              </a:lnSpc>
              <a:spcBef>
                <a:spcPts val="1200"/>
              </a:spcBef>
              <a:spcAft>
                <a:spcPts val="0"/>
              </a:spcAft>
              <a:buClr>
                <a:schemeClr val="dk1"/>
              </a:buClr>
              <a:buSzPts val="1000"/>
              <a:buFont typeface="Instrument Sans"/>
              <a:buChar char="○"/>
              <a:defRPr sz="1500"/>
            </a:lvl5pPr>
            <a:lvl6pPr marL="4114800" lvl="5" indent="-438150">
              <a:lnSpc>
                <a:spcPct val="115000"/>
              </a:lnSpc>
              <a:spcBef>
                <a:spcPts val="1200"/>
              </a:spcBef>
              <a:spcAft>
                <a:spcPts val="0"/>
              </a:spcAft>
              <a:buClr>
                <a:schemeClr val="dk1"/>
              </a:buClr>
              <a:buSzPts val="1000"/>
              <a:buFont typeface="Instrument Sans"/>
              <a:buChar char="■"/>
              <a:defRPr sz="1500"/>
            </a:lvl6pPr>
            <a:lvl7pPr marL="4800600" lvl="6" indent="-438150">
              <a:lnSpc>
                <a:spcPct val="115000"/>
              </a:lnSpc>
              <a:spcBef>
                <a:spcPts val="1200"/>
              </a:spcBef>
              <a:spcAft>
                <a:spcPts val="0"/>
              </a:spcAft>
              <a:buClr>
                <a:schemeClr val="dk1"/>
              </a:buClr>
              <a:buSzPts val="1000"/>
              <a:buFont typeface="Instrument Sans"/>
              <a:buChar char="●"/>
              <a:defRPr sz="1500"/>
            </a:lvl7pPr>
            <a:lvl8pPr marL="5486400" lvl="7" indent="-438150">
              <a:lnSpc>
                <a:spcPct val="115000"/>
              </a:lnSpc>
              <a:spcBef>
                <a:spcPts val="1200"/>
              </a:spcBef>
              <a:spcAft>
                <a:spcPts val="0"/>
              </a:spcAft>
              <a:buClr>
                <a:schemeClr val="dk1"/>
              </a:buClr>
              <a:buSzPts val="1000"/>
              <a:buFont typeface="Instrument Sans"/>
              <a:buChar char="○"/>
              <a:defRPr sz="1500"/>
            </a:lvl8pPr>
            <a:lvl9pPr marL="6172200" lvl="8" indent="-438150">
              <a:lnSpc>
                <a:spcPct val="115000"/>
              </a:lnSpc>
              <a:spcBef>
                <a:spcPts val="1200"/>
              </a:spcBef>
              <a:spcAft>
                <a:spcPts val="1200"/>
              </a:spcAft>
              <a:buClr>
                <a:schemeClr val="dk1"/>
              </a:buClr>
              <a:buSzPts val="1000"/>
              <a:buFont typeface="Instrument Sans"/>
              <a:buChar char="■"/>
              <a:defRPr sz="1500"/>
            </a:lvl9pPr>
          </a:lstStyle>
          <a:p>
            <a:endParaRPr/>
          </a:p>
        </p:txBody>
      </p:sp>
      <p:sp>
        <p:nvSpPr>
          <p:cNvPr id="147" name="Google Shape;147;p14"/>
          <p:cNvSpPr txBox="1">
            <a:spLocks noGrp="1"/>
          </p:cNvSpPr>
          <p:nvPr>
            <p:ph type="subTitle" idx="4"/>
          </p:nvPr>
        </p:nvSpPr>
        <p:spPr>
          <a:xfrm>
            <a:off x="631988" y="4222725"/>
            <a:ext cx="8335350" cy="279253"/>
          </a:xfrm>
          <a:prstGeom prst="rect">
            <a:avLst/>
          </a:prstGeom>
        </p:spPr>
        <p:txBody>
          <a:bodyPr spcFirstLastPara="1" wrap="square" lIns="0" tIns="0" rIns="0" bIns="0" anchor="t" anchorCtr="0">
            <a:noAutofit/>
          </a:bodyPr>
          <a:lstStyle>
            <a:lvl1pPr lvl="0">
              <a:spcBef>
                <a:spcPts val="0"/>
              </a:spcBef>
              <a:spcAft>
                <a:spcPts val="0"/>
              </a:spcAft>
              <a:buNone/>
              <a:defRPr sz="1800">
                <a:latin typeface="Tomorrow Medium"/>
                <a:ea typeface="Tomorrow Medium"/>
                <a:cs typeface="Tomorrow Medium"/>
                <a:sym typeface="Tomorrow Medium"/>
              </a:defRPr>
            </a:lvl1pPr>
            <a:lvl2pPr lvl="1">
              <a:spcBef>
                <a:spcPts val="0"/>
              </a:spcBef>
              <a:spcAft>
                <a:spcPts val="0"/>
              </a:spcAft>
              <a:buNone/>
              <a:defRPr sz="1800">
                <a:latin typeface="Tomorrow Medium"/>
                <a:ea typeface="Tomorrow Medium"/>
                <a:cs typeface="Tomorrow Medium"/>
                <a:sym typeface="Tomorrow Medium"/>
              </a:defRPr>
            </a:lvl2pPr>
            <a:lvl3pPr lvl="2">
              <a:spcBef>
                <a:spcPts val="0"/>
              </a:spcBef>
              <a:spcAft>
                <a:spcPts val="0"/>
              </a:spcAft>
              <a:buNone/>
              <a:defRPr sz="1800">
                <a:latin typeface="Tomorrow Medium"/>
                <a:ea typeface="Tomorrow Medium"/>
                <a:cs typeface="Tomorrow Medium"/>
                <a:sym typeface="Tomorrow Medium"/>
              </a:defRPr>
            </a:lvl3pPr>
            <a:lvl4pPr lvl="3">
              <a:spcBef>
                <a:spcPts val="0"/>
              </a:spcBef>
              <a:spcAft>
                <a:spcPts val="0"/>
              </a:spcAft>
              <a:buNone/>
              <a:defRPr sz="1800">
                <a:latin typeface="Tomorrow Medium"/>
                <a:ea typeface="Tomorrow Medium"/>
                <a:cs typeface="Tomorrow Medium"/>
                <a:sym typeface="Tomorrow Medium"/>
              </a:defRPr>
            </a:lvl4pPr>
            <a:lvl5pPr lvl="4">
              <a:spcBef>
                <a:spcPts val="0"/>
              </a:spcBef>
              <a:spcAft>
                <a:spcPts val="0"/>
              </a:spcAft>
              <a:buNone/>
              <a:defRPr sz="1800">
                <a:latin typeface="Tomorrow Medium"/>
                <a:ea typeface="Tomorrow Medium"/>
                <a:cs typeface="Tomorrow Medium"/>
                <a:sym typeface="Tomorrow Medium"/>
              </a:defRPr>
            </a:lvl5pPr>
            <a:lvl6pPr lvl="5">
              <a:spcBef>
                <a:spcPts val="0"/>
              </a:spcBef>
              <a:spcAft>
                <a:spcPts val="0"/>
              </a:spcAft>
              <a:buNone/>
              <a:defRPr sz="1800">
                <a:latin typeface="Tomorrow Medium"/>
                <a:ea typeface="Tomorrow Medium"/>
                <a:cs typeface="Tomorrow Medium"/>
                <a:sym typeface="Tomorrow Medium"/>
              </a:defRPr>
            </a:lvl6pPr>
            <a:lvl7pPr lvl="6">
              <a:spcBef>
                <a:spcPts val="0"/>
              </a:spcBef>
              <a:spcAft>
                <a:spcPts val="0"/>
              </a:spcAft>
              <a:buNone/>
              <a:defRPr sz="1800">
                <a:latin typeface="Tomorrow Medium"/>
                <a:ea typeface="Tomorrow Medium"/>
                <a:cs typeface="Tomorrow Medium"/>
                <a:sym typeface="Tomorrow Medium"/>
              </a:defRPr>
            </a:lvl7pPr>
            <a:lvl8pPr lvl="7">
              <a:spcBef>
                <a:spcPts val="0"/>
              </a:spcBef>
              <a:spcAft>
                <a:spcPts val="0"/>
              </a:spcAft>
              <a:buNone/>
              <a:defRPr sz="1800">
                <a:latin typeface="Tomorrow Medium"/>
                <a:ea typeface="Tomorrow Medium"/>
                <a:cs typeface="Tomorrow Medium"/>
                <a:sym typeface="Tomorrow Medium"/>
              </a:defRPr>
            </a:lvl8pPr>
            <a:lvl9pPr lvl="8">
              <a:spcBef>
                <a:spcPts val="0"/>
              </a:spcBef>
              <a:spcAft>
                <a:spcPts val="0"/>
              </a:spcAft>
              <a:buNone/>
              <a:defRPr sz="1800">
                <a:latin typeface="Tomorrow Medium"/>
                <a:ea typeface="Tomorrow Medium"/>
                <a:cs typeface="Tomorrow Medium"/>
                <a:sym typeface="Tomorrow Medium"/>
              </a:defRPr>
            </a:lvl9pPr>
          </a:lstStyle>
          <a:p>
            <a:endParaRPr/>
          </a:p>
        </p:txBody>
      </p:sp>
      <p:sp>
        <p:nvSpPr>
          <p:cNvPr id="148" name="Google Shape;148;p14"/>
          <p:cNvSpPr txBox="1">
            <a:spLocks noGrp="1"/>
          </p:cNvSpPr>
          <p:nvPr>
            <p:ph type="subTitle" idx="5"/>
          </p:nvPr>
        </p:nvSpPr>
        <p:spPr>
          <a:xfrm>
            <a:off x="3981975" y="3025849"/>
            <a:ext cx="2820600" cy="279253"/>
          </a:xfrm>
          <a:prstGeom prst="rect">
            <a:avLst/>
          </a:prstGeom>
        </p:spPr>
        <p:txBody>
          <a:bodyPr spcFirstLastPara="1" wrap="square" lIns="0" tIns="0" rIns="0" bIns="0" anchor="t" anchorCtr="0">
            <a:noAutofit/>
          </a:bodyPr>
          <a:lstStyle>
            <a:lvl1pPr lvl="0">
              <a:spcBef>
                <a:spcPts val="0"/>
              </a:spcBef>
              <a:spcAft>
                <a:spcPts val="0"/>
              </a:spcAft>
              <a:buNone/>
              <a:defRPr sz="1500">
                <a:latin typeface="Tomorrow Medium"/>
                <a:ea typeface="Tomorrow Medium"/>
                <a:cs typeface="Tomorrow Medium"/>
                <a:sym typeface="Tomorrow Medium"/>
              </a:defRPr>
            </a:lvl1pPr>
            <a:lvl2pPr lvl="1">
              <a:spcBef>
                <a:spcPts val="0"/>
              </a:spcBef>
              <a:spcAft>
                <a:spcPts val="0"/>
              </a:spcAft>
              <a:buNone/>
              <a:defRPr sz="1500">
                <a:solidFill>
                  <a:schemeClr val="lt1"/>
                </a:solidFill>
                <a:latin typeface="Tomorrow Medium"/>
                <a:ea typeface="Tomorrow Medium"/>
                <a:cs typeface="Tomorrow Medium"/>
                <a:sym typeface="Tomorrow Medium"/>
              </a:defRPr>
            </a:lvl2pPr>
            <a:lvl3pPr lvl="2">
              <a:spcBef>
                <a:spcPts val="0"/>
              </a:spcBef>
              <a:spcAft>
                <a:spcPts val="0"/>
              </a:spcAft>
              <a:buNone/>
              <a:defRPr sz="1500">
                <a:solidFill>
                  <a:schemeClr val="lt1"/>
                </a:solidFill>
                <a:latin typeface="Tomorrow Medium"/>
                <a:ea typeface="Tomorrow Medium"/>
                <a:cs typeface="Tomorrow Medium"/>
                <a:sym typeface="Tomorrow Medium"/>
              </a:defRPr>
            </a:lvl3pPr>
            <a:lvl4pPr lvl="3">
              <a:spcBef>
                <a:spcPts val="0"/>
              </a:spcBef>
              <a:spcAft>
                <a:spcPts val="0"/>
              </a:spcAft>
              <a:buNone/>
              <a:defRPr sz="1500">
                <a:solidFill>
                  <a:schemeClr val="lt1"/>
                </a:solidFill>
                <a:latin typeface="Tomorrow Medium"/>
                <a:ea typeface="Tomorrow Medium"/>
                <a:cs typeface="Tomorrow Medium"/>
                <a:sym typeface="Tomorrow Medium"/>
              </a:defRPr>
            </a:lvl4pPr>
            <a:lvl5pPr lvl="4">
              <a:spcBef>
                <a:spcPts val="0"/>
              </a:spcBef>
              <a:spcAft>
                <a:spcPts val="0"/>
              </a:spcAft>
              <a:buNone/>
              <a:defRPr sz="1500">
                <a:solidFill>
                  <a:schemeClr val="lt1"/>
                </a:solidFill>
                <a:latin typeface="Tomorrow Medium"/>
                <a:ea typeface="Tomorrow Medium"/>
                <a:cs typeface="Tomorrow Medium"/>
                <a:sym typeface="Tomorrow Medium"/>
              </a:defRPr>
            </a:lvl5pPr>
            <a:lvl6pPr lvl="5">
              <a:spcBef>
                <a:spcPts val="0"/>
              </a:spcBef>
              <a:spcAft>
                <a:spcPts val="0"/>
              </a:spcAft>
              <a:buNone/>
              <a:defRPr sz="1500">
                <a:solidFill>
                  <a:schemeClr val="lt1"/>
                </a:solidFill>
                <a:latin typeface="Tomorrow Medium"/>
                <a:ea typeface="Tomorrow Medium"/>
                <a:cs typeface="Tomorrow Medium"/>
                <a:sym typeface="Tomorrow Medium"/>
              </a:defRPr>
            </a:lvl6pPr>
            <a:lvl7pPr lvl="6">
              <a:spcBef>
                <a:spcPts val="0"/>
              </a:spcBef>
              <a:spcAft>
                <a:spcPts val="0"/>
              </a:spcAft>
              <a:buNone/>
              <a:defRPr sz="1500">
                <a:solidFill>
                  <a:schemeClr val="lt1"/>
                </a:solidFill>
                <a:latin typeface="Tomorrow Medium"/>
                <a:ea typeface="Tomorrow Medium"/>
                <a:cs typeface="Tomorrow Medium"/>
                <a:sym typeface="Tomorrow Medium"/>
              </a:defRPr>
            </a:lvl7pPr>
            <a:lvl8pPr lvl="7">
              <a:spcBef>
                <a:spcPts val="0"/>
              </a:spcBef>
              <a:spcAft>
                <a:spcPts val="0"/>
              </a:spcAft>
              <a:buNone/>
              <a:defRPr sz="1500">
                <a:solidFill>
                  <a:schemeClr val="lt1"/>
                </a:solidFill>
                <a:latin typeface="Tomorrow Medium"/>
                <a:ea typeface="Tomorrow Medium"/>
                <a:cs typeface="Tomorrow Medium"/>
                <a:sym typeface="Tomorrow Medium"/>
              </a:defRPr>
            </a:lvl8pPr>
            <a:lvl9pPr lvl="8">
              <a:spcBef>
                <a:spcPts val="0"/>
              </a:spcBef>
              <a:spcAft>
                <a:spcPts val="0"/>
              </a:spcAft>
              <a:buNone/>
              <a:defRPr sz="1500">
                <a:solidFill>
                  <a:schemeClr val="lt1"/>
                </a:solidFill>
                <a:latin typeface="Tomorrow Medium"/>
                <a:ea typeface="Tomorrow Medium"/>
                <a:cs typeface="Tomorrow Medium"/>
                <a:sym typeface="Tomorrow Medium"/>
              </a:defRPr>
            </a:lvl9pPr>
          </a:lstStyle>
          <a:p>
            <a:endParaRPr/>
          </a:p>
        </p:txBody>
      </p:sp>
      <p:sp>
        <p:nvSpPr>
          <p:cNvPr id="149" name="Google Shape;149;p14"/>
          <p:cNvSpPr txBox="1">
            <a:spLocks noGrp="1"/>
          </p:cNvSpPr>
          <p:nvPr>
            <p:ph type="subTitle" idx="6"/>
          </p:nvPr>
        </p:nvSpPr>
        <p:spPr>
          <a:xfrm>
            <a:off x="1170263" y="2734300"/>
            <a:ext cx="1589400" cy="567573"/>
          </a:xfrm>
          <a:prstGeom prst="rect">
            <a:avLst/>
          </a:prstGeom>
        </p:spPr>
        <p:txBody>
          <a:bodyPr spcFirstLastPara="1" wrap="square" lIns="0" tIns="0" rIns="0" bIns="0" anchor="ctr" anchorCtr="0">
            <a:noAutofit/>
          </a:bodyPr>
          <a:lstStyle>
            <a:lvl1pPr lvl="0" algn="l">
              <a:spcBef>
                <a:spcPts val="0"/>
              </a:spcBef>
              <a:spcAft>
                <a:spcPts val="0"/>
              </a:spcAft>
              <a:buNone/>
              <a:defRPr sz="4500">
                <a:latin typeface="Tomorrow"/>
                <a:ea typeface="Tomorrow"/>
                <a:cs typeface="Tomorrow"/>
                <a:sym typeface="Tomorrow"/>
              </a:defRPr>
            </a:lvl1pPr>
            <a:lvl2pPr lvl="1" algn="l">
              <a:spcBef>
                <a:spcPts val="0"/>
              </a:spcBef>
              <a:spcAft>
                <a:spcPts val="0"/>
              </a:spcAft>
              <a:buNone/>
              <a:defRPr sz="4500">
                <a:latin typeface="Tomorrow"/>
                <a:ea typeface="Tomorrow"/>
                <a:cs typeface="Tomorrow"/>
                <a:sym typeface="Tomorrow"/>
              </a:defRPr>
            </a:lvl2pPr>
            <a:lvl3pPr lvl="2" algn="l">
              <a:spcBef>
                <a:spcPts val="0"/>
              </a:spcBef>
              <a:spcAft>
                <a:spcPts val="0"/>
              </a:spcAft>
              <a:buNone/>
              <a:defRPr sz="4500">
                <a:latin typeface="Tomorrow"/>
                <a:ea typeface="Tomorrow"/>
                <a:cs typeface="Tomorrow"/>
                <a:sym typeface="Tomorrow"/>
              </a:defRPr>
            </a:lvl3pPr>
            <a:lvl4pPr lvl="3" algn="l">
              <a:spcBef>
                <a:spcPts val="0"/>
              </a:spcBef>
              <a:spcAft>
                <a:spcPts val="0"/>
              </a:spcAft>
              <a:buNone/>
              <a:defRPr sz="4500">
                <a:latin typeface="Tomorrow"/>
                <a:ea typeface="Tomorrow"/>
                <a:cs typeface="Tomorrow"/>
                <a:sym typeface="Tomorrow"/>
              </a:defRPr>
            </a:lvl4pPr>
            <a:lvl5pPr lvl="4" algn="l">
              <a:spcBef>
                <a:spcPts val="0"/>
              </a:spcBef>
              <a:spcAft>
                <a:spcPts val="0"/>
              </a:spcAft>
              <a:buNone/>
              <a:defRPr sz="4500">
                <a:latin typeface="Tomorrow"/>
                <a:ea typeface="Tomorrow"/>
                <a:cs typeface="Tomorrow"/>
                <a:sym typeface="Tomorrow"/>
              </a:defRPr>
            </a:lvl5pPr>
            <a:lvl6pPr lvl="5" algn="l">
              <a:spcBef>
                <a:spcPts val="0"/>
              </a:spcBef>
              <a:spcAft>
                <a:spcPts val="0"/>
              </a:spcAft>
              <a:buNone/>
              <a:defRPr sz="4500">
                <a:latin typeface="Tomorrow"/>
                <a:ea typeface="Tomorrow"/>
                <a:cs typeface="Tomorrow"/>
                <a:sym typeface="Tomorrow"/>
              </a:defRPr>
            </a:lvl6pPr>
            <a:lvl7pPr lvl="6" algn="l">
              <a:spcBef>
                <a:spcPts val="0"/>
              </a:spcBef>
              <a:spcAft>
                <a:spcPts val="0"/>
              </a:spcAft>
              <a:buNone/>
              <a:defRPr sz="4500">
                <a:latin typeface="Tomorrow"/>
                <a:ea typeface="Tomorrow"/>
                <a:cs typeface="Tomorrow"/>
                <a:sym typeface="Tomorrow"/>
              </a:defRPr>
            </a:lvl7pPr>
            <a:lvl8pPr lvl="7" algn="l">
              <a:spcBef>
                <a:spcPts val="0"/>
              </a:spcBef>
              <a:spcAft>
                <a:spcPts val="0"/>
              </a:spcAft>
              <a:buNone/>
              <a:defRPr sz="4500">
                <a:latin typeface="Tomorrow"/>
                <a:ea typeface="Tomorrow"/>
                <a:cs typeface="Tomorrow"/>
                <a:sym typeface="Tomorrow"/>
              </a:defRPr>
            </a:lvl8pPr>
            <a:lvl9pPr lvl="8" algn="l">
              <a:spcBef>
                <a:spcPts val="0"/>
              </a:spcBef>
              <a:spcAft>
                <a:spcPts val="0"/>
              </a:spcAft>
              <a:buNone/>
              <a:defRPr sz="4500">
                <a:latin typeface="Tomorrow"/>
                <a:ea typeface="Tomorrow"/>
                <a:cs typeface="Tomorrow"/>
                <a:sym typeface="Tomorrow"/>
              </a:defRPr>
            </a:lvl9pPr>
          </a:lstStyle>
          <a:p>
            <a:endParaRPr/>
          </a:p>
        </p:txBody>
      </p:sp>
      <p:sp>
        <p:nvSpPr>
          <p:cNvPr id="150" name="Google Shape;150;p14"/>
          <p:cNvSpPr txBox="1">
            <a:spLocks noGrp="1"/>
          </p:cNvSpPr>
          <p:nvPr>
            <p:ph type="subTitle" idx="7"/>
          </p:nvPr>
        </p:nvSpPr>
        <p:spPr>
          <a:xfrm>
            <a:off x="904762" y="3338044"/>
            <a:ext cx="2311200" cy="232560"/>
          </a:xfrm>
          <a:prstGeom prst="rect">
            <a:avLst/>
          </a:prstGeom>
        </p:spPr>
        <p:txBody>
          <a:bodyPr spcFirstLastPara="1" wrap="square" lIns="0" tIns="0" rIns="0" bIns="0" anchor="t" anchorCtr="0">
            <a:noAutofit/>
          </a:bodyPr>
          <a:lstStyle>
            <a:lvl1pPr lvl="0" algn="l">
              <a:spcBef>
                <a:spcPts val="0"/>
              </a:spcBef>
              <a:spcAft>
                <a:spcPts val="0"/>
              </a:spcAft>
              <a:buNone/>
              <a:defRPr sz="1500">
                <a:latin typeface="Instrument Sans Medium"/>
                <a:ea typeface="Instrument Sans Medium"/>
                <a:cs typeface="Instrument Sans Medium"/>
                <a:sym typeface="Instrument Sans Medium"/>
              </a:defRPr>
            </a:lvl1pPr>
            <a:lvl2pPr lvl="1" algn="l">
              <a:spcBef>
                <a:spcPts val="0"/>
              </a:spcBef>
              <a:spcAft>
                <a:spcPts val="0"/>
              </a:spcAft>
              <a:buNone/>
              <a:defRPr sz="1500">
                <a:latin typeface="Instrument Sans Medium"/>
                <a:ea typeface="Instrument Sans Medium"/>
                <a:cs typeface="Instrument Sans Medium"/>
                <a:sym typeface="Instrument Sans Medium"/>
              </a:defRPr>
            </a:lvl2pPr>
            <a:lvl3pPr lvl="2" algn="l">
              <a:spcBef>
                <a:spcPts val="0"/>
              </a:spcBef>
              <a:spcAft>
                <a:spcPts val="0"/>
              </a:spcAft>
              <a:buNone/>
              <a:defRPr sz="1500">
                <a:latin typeface="Instrument Sans Medium"/>
                <a:ea typeface="Instrument Sans Medium"/>
                <a:cs typeface="Instrument Sans Medium"/>
                <a:sym typeface="Instrument Sans Medium"/>
              </a:defRPr>
            </a:lvl3pPr>
            <a:lvl4pPr lvl="3" algn="l">
              <a:spcBef>
                <a:spcPts val="0"/>
              </a:spcBef>
              <a:spcAft>
                <a:spcPts val="0"/>
              </a:spcAft>
              <a:buNone/>
              <a:defRPr sz="1500">
                <a:latin typeface="Instrument Sans Medium"/>
                <a:ea typeface="Instrument Sans Medium"/>
                <a:cs typeface="Instrument Sans Medium"/>
                <a:sym typeface="Instrument Sans Medium"/>
              </a:defRPr>
            </a:lvl4pPr>
            <a:lvl5pPr lvl="4" algn="l">
              <a:spcBef>
                <a:spcPts val="0"/>
              </a:spcBef>
              <a:spcAft>
                <a:spcPts val="0"/>
              </a:spcAft>
              <a:buNone/>
              <a:defRPr sz="1500">
                <a:latin typeface="Instrument Sans Medium"/>
                <a:ea typeface="Instrument Sans Medium"/>
                <a:cs typeface="Instrument Sans Medium"/>
                <a:sym typeface="Instrument Sans Medium"/>
              </a:defRPr>
            </a:lvl5pPr>
            <a:lvl6pPr lvl="5" algn="l">
              <a:spcBef>
                <a:spcPts val="0"/>
              </a:spcBef>
              <a:spcAft>
                <a:spcPts val="0"/>
              </a:spcAft>
              <a:buNone/>
              <a:defRPr sz="1500">
                <a:latin typeface="Instrument Sans Medium"/>
                <a:ea typeface="Instrument Sans Medium"/>
                <a:cs typeface="Instrument Sans Medium"/>
                <a:sym typeface="Instrument Sans Medium"/>
              </a:defRPr>
            </a:lvl6pPr>
            <a:lvl7pPr lvl="6" algn="l">
              <a:spcBef>
                <a:spcPts val="0"/>
              </a:spcBef>
              <a:spcAft>
                <a:spcPts val="0"/>
              </a:spcAft>
              <a:buNone/>
              <a:defRPr sz="1500">
                <a:latin typeface="Instrument Sans Medium"/>
                <a:ea typeface="Instrument Sans Medium"/>
                <a:cs typeface="Instrument Sans Medium"/>
                <a:sym typeface="Instrument Sans Medium"/>
              </a:defRPr>
            </a:lvl7pPr>
            <a:lvl8pPr lvl="7" algn="l">
              <a:spcBef>
                <a:spcPts val="0"/>
              </a:spcBef>
              <a:spcAft>
                <a:spcPts val="0"/>
              </a:spcAft>
              <a:buNone/>
              <a:defRPr sz="1500">
                <a:latin typeface="Instrument Sans Medium"/>
                <a:ea typeface="Instrument Sans Medium"/>
                <a:cs typeface="Instrument Sans Medium"/>
                <a:sym typeface="Instrument Sans Medium"/>
              </a:defRPr>
            </a:lvl8pPr>
            <a:lvl9pPr lvl="8" algn="l">
              <a:spcBef>
                <a:spcPts val="0"/>
              </a:spcBef>
              <a:spcAft>
                <a:spcPts val="0"/>
              </a:spcAft>
              <a:buNone/>
              <a:defRPr sz="1500">
                <a:latin typeface="Instrument Sans Medium"/>
                <a:ea typeface="Instrument Sans Medium"/>
                <a:cs typeface="Instrument Sans Medium"/>
                <a:sym typeface="Instrument Sans Medium"/>
              </a:defRPr>
            </a:lvl9pPr>
          </a:lstStyle>
          <a:p>
            <a:endParaRPr/>
          </a:p>
        </p:txBody>
      </p:sp>
      <p:sp>
        <p:nvSpPr>
          <p:cNvPr id="151" name="Google Shape;151;p14"/>
          <p:cNvSpPr txBox="1">
            <a:spLocks noGrp="1"/>
          </p:cNvSpPr>
          <p:nvPr>
            <p:ph type="subTitle" idx="8"/>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152" name="Google Shape;152;p14"/>
          <p:cNvSpPr txBox="1">
            <a:spLocks noGrp="1"/>
          </p:cNvSpPr>
          <p:nvPr>
            <p:ph type="subTitle" idx="9"/>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153" name="Google Shape;153;p14"/>
          <p:cNvSpPr txBox="1">
            <a:spLocks noGrp="1"/>
          </p:cNvSpPr>
          <p:nvPr>
            <p:ph type="subTitle" idx="13"/>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3154225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1">
  <p:cSld name="Quote 1">
    <p:bg>
      <p:bgPr>
        <a:solidFill>
          <a:schemeClr val="dk2"/>
        </a:solidFill>
        <a:effectLst/>
      </p:bgPr>
    </p:bg>
    <p:spTree>
      <p:nvGrpSpPr>
        <p:cNvPr id="1" name="Shape 154"/>
        <p:cNvGrpSpPr/>
        <p:nvPr/>
      </p:nvGrpSpPr>
      <p:grpSpPr>
        <a:xfrm>
          <a:off x="0" y="0"/>
          <a:ext cx="0" cy="0"/>
          <a:chOff x="0" y="0"/>
          <a:chExt cx="0" cy="0"/>
        </a:xfrm>
      </p:grpSpPr>
      <p:sp>
        <p:nvSpPr>
          <p:cNvPr id="155" name="Google Shape;155;p15"/>
          <p:cNvSpPr txBox="1">
            <a:spLocks noGrp="1"/>
          </p:cNvSpPr>
          <p:nvPr>
            <p:ph type="title"/>
          </p:nvPr>
        </p:nvSpPr>
        <p:spPr>
          <a:xfrm>
            <a:off x="1114875" y="3439667"/>
            <a:ext cx="11486250" cy="893067"/>
          </a:xfrm>
          <a:prstGeom prst="rect">
            <a:avLst/>
          </a:prstGeom>
        </p:spPr>
        <p:txBody>
          <a:bodyPr spcFirstLastPara="1" wrap="square" lIns="0" tIns="0" rIns="0" bIns="0" anchor="t" anchorCtr="0">
            <a:noAutofit/>
          </a:bodyPr>
          <a:lstStyle>
            <a:lvl1pPr lvl="0" algn="ctr">
              <a:lnSpc>
                <a:spcPct val="115000"/>
              </a:lnSpc>
              <a:spcBef>
                <a:spcPts val="0"/>
              </a:spcBef>
              <a:spcAft>
                <a:spcPts val="0"/>
              </a:spcAft>
              <a:buNone/>
              <a:defRPr sz="3150">
                <a:solidFill>
                  <a:schemeClr val="dk2"/>
                </a:solidFill>
                <a:latin typeface="Instrument Sans"/>
                <a:ea typeface="Instrument Sans"/>
                <a:cs typeface="Instrument Sans"/>
                <a:sym typeface="Instrument Sans"/>
              </a:defRPr>
            </a:lvl1pPr>
            <a:lvl2pPr lvl="1" algn="ctr">
              <a:lnSpc>
                <a:spcPct val="115000"/>
              </a:lnSpc>
              <a:spcBef>
                <a:spcPts val="0"/>
              </a:spcBef>
              <a:spcAft>
                <a:spcPts val="0"/>
              </a:spcAft>
              <a:buNone/>
              <a:defRPr sz="3150">
                <a:solidFill>
                  <a:schemeClr val="dk2"/>
                </a:solidFill>
                <a:latin typeface="Instrument Sans"/>
                <a:ea typeface="Instrument Sans"/>
                <a:cs typeface="Instrument Sans"/>
                <a:sym typeface="Instrument Sans"/>
              </a:defRPr>
            </a:lvl2pPr>
            <a:lvl3pPr lvl="2" algn="ctr">
              <a:lnSpc>
                <a:spcPct val="115000"/>
              </a:lnSpc>
              <a:spcBef>
                <a:spcPts val="0"/>
              </a:spcBef>
              <a:spcAft>
                <a:spcPts val="0"/>
              </a:spcAft>
              <a:buNone/>
              <a:defRPr sz="3150">
                <a:solidFill>
                  <a:schemeClr val="dk2"/>
                </a:solidFill>
                <a:latin typeface="Instrument Sans"/>
                <a:ea typeface="Instrument Sans"/>
                <a:cs typeface="Instrument Sans"/>
                <a:sym typeface="Instrument Sans"/>
              </a:defRPr>
            </a:lvl3pPr>
            <a:lvl4pPr lvl="3" algn="ctr">
              <a:lnSpc>
                <a:spcPct val="115000"/>
              </a:lnSpc>
              <a:spcBef>
                <a:spcPts val="0"/>
              </a:spcBef>
              <a:spcAft>
                <a:spcPts val="0"/>
              </a:spcAft>
              <a:buNone/>
              <a:defRPr sz="3150">
                <a:solidFill>
                  <a:schemeClr val="dk2"/>
                </a:solidFill>
                <a:latin typeface="Instrument Sans"/>
                <a:ea typeface="Instrument Sans"/>
                <a:cs typeface="Instrument Sans"/>
                <a:sym typeface="Instrument Sans"/>
              </a:defRPr>
            </a:lvl4pPr>
            <a:lvl5pPr lvl="4" algn="ctr">
              <a:lnSpc>
                <a:spcPct val="115000"/>
              </a:lnSpc>
              <a:spcBef>
                <a:spcPts val="0"/>
              </a:spcBef>
              <a:spcAft>
                <a:spcPts val="0"/>
              </a:spcAft>
              <a:buNone/>
              <a:defRPr sz="3150">
                <a:solidFill>
                  <a:schemeClr val="dk2"/>
                </a:solidFill>
                <a:latin typeface="Instrument Sans"/>
                <a:ea typeface="Instrument Sans"/>
                <a:cs typeface="Instrument Sans"/>
                <a:sym typeface="Instrument Sans"/>
              </a:defRPr>
            </a:lvl5pPr>
            <a:lvl6pPr lvl="5" algn="ctr">
              <a:lnSpc>
                <a:spcPct val="115000"/>
              </a:lnSpc>
              <a:spcBef>
                <a:spcPts val="0"/>
              </a:spcBef>
              <a:spcAft>
                <a:spcPts val="0"/>
              </a:spcAft>
              <a:buNone/>
              <a:defRPr sz="3150">
                <a:solidFill>
                  <a:schemeClr val="dk2"/>
                </a:solidFill>
                <a:latin typeface="Instrument Sans"/>
                <a:ea typeface="Instrument Sans"/>
                <a:cs typeface="Instrument Sans"/>
                <a:sym typeface="Instrument Sans"/>
              </a:defRPr>
            </a:lvl6pPr>
            <a:lvl7pPr lvl="6" algn="ctr">
              <a:lnSpc>
                <a:spcPct val="115000"/>
              </a:lnSpc>
              <a:spcBef>
                <a:spcPts val="0"/>
              </a:spcBef>
              <a:spcAft>
                <a:spcPts val="0"/>
              </a:spcAft>
              <a:buNone/>
              <a:defRPr sz="3150">
                <a:solidFill>
                  <a:schemeClr val="dk2"/>
                </a:solidFill>
                <a:latin typeface="Instrument Sans"/>
                <a:ea typeface="Instrument Sans"/>
                <a:cs typeface="Instrument Sans"/>
                <a:sym typeface="Instrument Sans"/>
              </a:defRPr>
            </a:lvl7pPr>
            <a:lvl8pPr lvl="7" algn="ctr">
              <a:lnSpc>
                <a:spcPct val="115000"/>
              </a:lnSpc>
              <a:spcBef>
                <a:spcPts val="0"/>
              </a:spcBef>
              <a:spcAft>
                <a:spcPts val="0"/>
              </a:spcAft>
              <a:buNone/>
              <a:defRPr sz="3150">
                <a:solidFill>
                  <a:schemeClr val="dk2"/>
                </a:solidFill>
                <a:latin typeface="Instrument Sans"/>
                <a:ea typeface="Instrument Sans"/>
                <a:cs typeface="Instrument Sans"/>
                <a:sym typeface="Instrument Sans"/>
              </a:defRPr>
            </a:lvl8pPr>
            <a:lvl9pPr lvl="8" algn="ctr">
              <a:lnSpc>
                <a:spcPct val="115000"/>
              </a:lnSpc>
              <a:spcBef>
                <a:spcPts val="0"/>
              </a:spcBef>
              <a:spcAft>
                <a:spcPts val="0"/>
              </a:spcAft>
              <a:buNone/>
              <a:defRPr sz="3150">
                <a:solidFill>
                  <a:schemeClr val="dk2"/>
                </a:solidFill>
                <a:latin typeface="Instrument Sans"/>
                <a:ea typeface="Instrument Sans"/>
                <a:cs typeface="Instrument Sans"/>
                <a:sym typeface="Instrument Sans"/>
              </a:defRPr>
            </a:lvl9pPr>
          </a:lstStyle>
          <a:p>
            <a:endParaRPr/>
          </a:p>
        </p:txBody>
      </p:sp>
      <p:sp>
        <p:nvSpPr>
          <p:cNvPr id="156" name="Google Shape;156;p15"/>
          <p:cNvSpPr>
            <a:spLocks noGrp="1"/>
          </p:cNvSpPr>
          <p:nvPr>
            <p:ph type="pic" idx="2"/>
          </p:nvPr>
        </p:nvSpPr>
        <p:spPr>
          <a:xfrm>
            <a:off x="8903100" y="5796093"/>
            <a:ext cx="1301400" cy="1311040"/>
          </a:xfrm>
          <a:prstGeom prst="ellipse">
            <a:avLst/>
          </a:prstGeom>
          <a:noFill/>
          <a:ln>
            <a:noFill/>
          </a:ln>
        </p:spPr>
      </p:sp>
      <p:sp>
        <p:nvSpPr>
          <p:cNvPr id="157" name="Google Shape;157;p15"/>
          <p:cNvSpPr txBox="1">
            <a:spLocks noGrp="1"/>
          </p:cNvSpPr>
          <p:nvPr>
            <p:ph type="subTitle" idx="1"/>
          </p:nvPr>
        </p:nvSpPr>
        <p:spPr>
          <a:xfrm>
            <a:off x="10733250" y="6231067"/>
            <a:ext cx="2110950" cy="441093"/>
          </a:xfrm>
          <a:prstGeom prst="rect">
            <a:avLst/>
          </a:prstGeom>
        </p:spPr>
        <p:txBody>
          <a:bodyPr spcFirstLastPara="1" wrap="square" lIns="0" tIns="0" rIns="0" bIns="0" anchor="t" anchorCtr="0">
            <a:noAutofit/>
          </a:bodyPr>
          <a:lstStyle>
            <a:lvl1pPr lvl="0" algn="ctr">
              <a:lnSpc>
                <a:spcPct val="115000"/>
              </a:lnSpc>
              <a:spcBef>
                <a:spcPts val="0"/>
              </a:spcBef>
              <a:spcAft>
                <a:spcPts val="0"/>
              </a:spcAft>
              <a:buNone/>
              <a:defRPr sz="1500">
                <a:latin typeface="Tomorrow Medium"/>
                <a:ea typeface="Tomorrow Medium"/>
                <a:cs typeface="Tomorrow Medium"/>
                <a:sym typeface="Tomorrow Medium"/>
              </a:defRPr>
            </a:lvl1pPr>
            <a:lvl2pPr lvl="1" algn="ctr">
              <a:lnSpc>
                <a:spcPct val="115000"/>
              </a:lnSpc>
              <a:spcBef>
                <a:spcPts val="0"/>
              </a:spcBef>
              <a:spcAft>
                <a:spcPts val="0"/>
              </a:spcAft>
              <a:buNone/>
              <a:defRPr sz="1500">
                <a:latin typeface="Tomorrow Medium"/>
                <a:ea typeface="Tomorrow Medium"/>
                <a:cs typeface="Tomorrow Medium"/>
                <a:sym typeface="Tomorrow Medium"/>
              </a:defRPr>
            </a:lvl2pPr>
            <a:lvl3pPr lvl="2" algn="ctr">
              <a:lnSpc>
                <a:spcPct val="115000"/>
              </a:lnSpc>
              <a:spcBef>
                <a:spcPts val="0"/>
              </a:spcBef>
              <a:spcAft>
                <a:spcPts val="0"/>
              </a:spcAft>
              <a:buNone/>
              <a:defRPr sz="1500">
                <a:latin typeface="Tomorrow Medium"/>
                <a:ea typeface="Tomorrow Medium"/>
                <a:cs typeface="Tomorrow Medium"/>
                <a:sym typeface="Tomorrow Medium"/>
              </a:defRPr>
            </a:lvl3pPr>
            <a:lvl4pPr lvl="3" algn="ctr">
              <a:lnSpc>
                <a:spcPct val="115000"/>
              </a:lnSpc>
              <a:spcBef>
                <a:spcPts val="0"/>
              </a:spcBef>
              <a:spcAft>
                <a:spcPts val="0"/>
              </a:spcAft>
              <a:buNone/>
              <a:defRPr sz="1500">
                <a:latin typeface="Tomorrow Medium"/>
                <a:ea typeface="Tomorrow Medium"/>
                <a:cs typeface="Tomorrow Medium"/>
                <a:sym typeface="Tomorrow Medium"/>
              </a:defRPr>
            </a:lvl4pPr>
            <a:lvl5pPr lvl="4" algn="ctr">
              <a:lnSpc>
                <a:spcPct val="115000"/>
              </a:lnSpc>
              <a:spcBef>
                <a:spcPts val="0"/>
              </a:spcBef>
              <a:spcAft>
                <a:spcPts val="0"/>
              </a:spcAft>
              <a:buNone/>
              <a:defRPr sz="1500">
                <a:latin typeface="Tomorrow Medium"/>
                <a:ea typeface="Tomorrow Medium"/>
                <a:cs typeface="Tomorrow Medium"/>
                <a:sym typeface="Tomorrow Medium"/>
              </a:defRPr>
            </a:lvl5pPr>
            <a:lvl6pPr lvl="5" algn="ctr">
              <a:lnSpc>
                <a:spcPct val="115000"/>
              </a:lnSpc>
              <a:spcBef>
                <a:spcPts val="0"/>
              </a:spcBef>
              <a:spcAft>
                <a:spcPts val="0"/>
              </a:spcAft>
              <a:buNone/>
              <a:defRPr sz="1500">
                <a:latin typeface="Tomorrow Medium"/>
                <a:ea typeface="Tomorrow Medium"/>
                <a:cs typeface="Tomorrow Medium"/>
                <a:sym typeface="Tomorrow Medium"/>
              </a:defRPr>
            </a:lvl6pPr>
            <a:lvl7pPr lvl="6" algn="ctr">
              <a:lnSpc>
                <a:spcPct val="115000"/>
              </a:lnSpc>
              <a:spcBef>
                <a:spcPts val="0"/>
              </a:spcBef>
              <a:spcAft>
                <a:spcPts val="0"/>
              </a:spcAft>
              <a:buNone/>
              <a:defRPr sz="1500">
                <a:latin typeface="Tomorrow Medium"/>
                <a:ea typeface="Tomorrow Medium"/>
                <a:cs typeface="Tomorrow Medium"/>
                <a:sym typeface="Tomorrow Medium"/>
              </a:defRPr>
            </a:lvl7pPr>
            <a:lvl8pPr lvl="7" algn="ctr">
              <a:lnSpc>
                <a:spcPct val="115000"/>
              </a:lnSpc>
              <a:spcBef>
                <a:spcPts val="0"/>
              </a:spcBef>
              <a:spcAft>
                <a:spcPts val="0"/>
              </a:spcAft>
              <a:buNone/>
              <a:defRPr sz="1500">
                <a:latin typeface="Tomorrow Medium"/>
                <a:ea typeface="Tomorrow Medium"/>
                <a:cs typeface="Tomorrow Medium"/>
                <a:sym typeface="Tomorrow Medium"/>
              </a:defRPr>
            </a:lvl8pPr>
            <a:lvl9pPr lvl="8" algn="ctr">
              <a:lnSpc>
                <a:spcPct val="115000"/>
              </a:lnSpc>
              <a:spcBef>
                <a:spcPts val="0"/>
              </a:spcBef>
              <a:spcAft>
                <a:spcPts val="0"/>
              </a:spcAft>
              <a:buNone/>
              <a:defRPr sz="1500">
                <a:latin typeface="Tomorrow Medium"/>
                <a:ea typeface="Tomorrow Medium"/>
                <a:cs typeface="Tomorrow Medium"/>
                <a:sym typeface="Tomorrow Medium"/>
              </a:defRPr>
            </a:lvl9pPr>
          </a:lstStyle>
          <a:p>
            <a:endParaRPr/>
          </a:p>
        </p:txBody>
      </p:sp>
      <p:sp>
        <p:nvSpPr>
          <p:cNvPr id="158" name="Google Shape;158;p15"/>
          <p:cNvSpPr txBox="1">
            <a:spLocks noGrp="1"/>
          </p:cNvSpPr>
          <p:nvPr>
            <p:ph type="subTitle" idx="3"/>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159" name="Google Shape;159;p15"/>
          <p:cNvSpPr txBox="1">
            <a:spLocks noGrp="1"/>
          </p:cNvSpPr>
          <p:nvPr>
            <p:ph type="subTitle" idx="4"/>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160" name="Google Shape;160;p15"/>
          <p:cNvSpPr txBox="1">
            <a:spLocks noGrp="1"/>
          </p:cNvSpPr>
          <p:nvPr>
            <p:ph type="subTitle" idx="5"/>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290220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161"/>
        <p:cNvGrpSpPr/>
        <p:nvPr/>
      </p:nvGrpSpPr>
      <p:grpSpPr>
        <a:xfrm>
          <a:off x="0" y="0"/>
          <a:ext cx="0" cy="0"/>
          <a:chOff x="0" y="0"/>
          <a:chExt cx="0" cy="0"/>
        </a:xfrm>
      </p:grpSpPr>
      <p:sp>
        <p:nvSpPr>
          <p:cNvPr id="162" name="Google Shape;162;p16"/>
          <p:cNvSpPr txBox="1">
            <a:spLocks noGrp="1"/>
          </p:cNvSpPr>
          <p:nvPr>
            <p:ph type="subTitle" idx="1"/>
          </p:nvPr>
        </p:nvSpPr>
        <p:spPr>
          <a:xfrm>
            <a:off x="8647379" y="6319598"/>
            <a:ext cx="2069100" cy="396213"/>
          </a:xfrm>
          <a:prstGeom prst="rect">
            <a:avLst/>
          </a:prstGeom>
        </p:spPr>
        <p:txBody>
          <a:bodyPr spcFirstLastPara="1" wrap="square" lIns="0" tIns="0" rIns="0" bIns="0" anchor="t" anchorCtr="0">
            <a:noAutofit/>
          </a:bodyPr>
          <a:lstStyle>
            <a:lvl1pPr lvl="0" algn="ctr">
              <a:lnSpc>
                <a:spcPct val="115000"/>
              </a:lnSpc>
              <a:spcBef>
                <a:spcPts val="0"/>
              </a:spcBef>
              <a:spcAft>
                <a:spcPts val="0"/>
              </a:spcAft>
              <a:buNone/>
              <a:defRPr sz="1500">
                <a:latin typeface="Tomorrow Medium"/>
                <a:ea typeface="Tomorrow Medium"/>
                <a:cs typeface="Tomorrow Medium"/>
                <a:sym typeface="Tomorrow Medium"/>
              </a:defRPr>
            </a:lvl1pPr>
            <a:lvl2pPr lvl="1" algn="ctr">
              <a:lnSpc>
                <a:spcPct val="115000"/>
              </a:lnSpc>
              <a:spcBef>
                <a:spcPts val="0"/>
              </a:spcBef>
              <a:spcAft>
                <a:spcPts val="0"/>
              </a:spcAft>
              <a:buNone/>
              <a:defRPr sz="1500">
                <a:solidFill>
                  <a:schemeClr val="lt1"/>
                </a:solidFill>
                <a:latin typeface="Tomorrow Medium"/>
                <a:ea typeface="Tomorrow Medium"/>
                <a:cs typeface="Tomorrow Medium"/>
                <a:sym typeface="Tomorrow Medium"/>
              </a:defRPr>
            </a:lvl2pPr>
            <a:lvl3pPr lvl="2" algn="ctr">
              <a:lnSpc>
                <a:spcPct val="115000"/>
              </a:lnSpc>
              <a:spcBef>
                <a:spcPts val="0"/>
              </a:spcBef>
              <a:spcAft>
                <a:spcPts val="0"/>
              </a:spcAft>
              <a:buNone/>
              <a:defRPr sz="1500">
                <a:solidFill>
                  <a:schemeClr val="lt1"/>
                </a:solidFill>
                <a:latin typeface="Tomorrow Medium"/>
                <a:ea typeface="Tomorrow Medium"/>
                <a:cs typeface="Tomorrow Medium"/>
                <a:sym typeface="Tomorrow Medium"/>
              </a:defRPr>
            </a:lvl3pPr>
            <a:lvl4pPr lvl="3" algn="ctr">
              <a:lnSpc>
                <a:spcPct val="115000"/>
              </a:lnSpc>
              <a:spcBef>
                <a:spcPts val="0"/>
              </a:spcBef>
              <a:spcAft>
                <a:spcPts val="0"/>
              </a:spcAft>
              <a:buNone/>
              <a:defRPr sz="1500">
                <a:solidFill>
                  <a:schemeClr val="lt1"/>
                </a:solidFill>
                <a:latin typeface="Tomorrow Medium"/>
                <a:ea typeface="Tomorrow Medium"/>
                <a:cs typeface="Tomorrow Medium"/>
                <a:sym typeface="Tomorrow Medium"/>
              </a:defRPr>
            </a:lvl4pPr>
            <a:lvl5pPr lvl="4" algn="ctr">
              <a:lnSpc>
                <a:spcPct val="115000"/>
              </a:lnSpc>
              <a:spcBef>
                <a:spcPts val="0"/>
              </a:spcBef>
              <a:spcAft>
                <a:spcPts val="0"/>
              </a:spcAft>
              <a:buNone/>
              <a:defRPr sz="1500">
                <a:solidFill>
                  <a:schemeClr val="lt1"/>
                </a:solidFill>
                <a:latin typeface="Tomorrow Medium"/>
                <a:ea typeface="Tomorrow Medium"/>
                <a:cs typeface="Tomorrow Medium"/>
                <a:sym typeface="Tomorrow Medium"/>
              </a:defRPr>
            </a:lvl5pPr>
            <a:lvl6pPr lvl="5" algn="ctr">
              <a:lnSpc>
                <a:spcPct val="115000"/>
              </a:lnSpc>
              <a:spcBef>
                <a:spcPts val="0"/>
              </a:spcBef>
              <a:spcAft>
                <a:spcPts val="0"/>
              </a:spcAft>
              <a:buNone/>
              <a:defRPr sz="1500">
                <a:solidFill>
                  <a:schemeClr val="lt1"/>
                </a:solidFill>
                <a:latin typeface="Tomorrow Medium"/>
                <a:ea typeface="Tomorrow Medium"/>
                <a:cs typeface="Tomorrow Medium"/>
                <a:sym typeface="Tomorrow Medium"/>
              </a:defRPr>
            </a:lvl6pPr>
            <a:lvl7pPr lvl="6" algn="ctr">
              <a:lnSpc>
                <a:spcPct val="115000"/>
              </a:lnSpc>
              <a:spcBef>
                <a:spcPts val="0"/>
              </a:spcBef>
              <a:spcAft>
                <a:spcPts val="0"/>
              </a:spcAft>
              <a:buNone/>
              <a:defRPr sz="1500">
                <a:solidFill>
                  <a:schemeClr val="lt1"/>
                </a:solidFill>
                <a:latin typeface="Tomorrow Medium"/>
                <a:ea typeface="Tomorrow Medium"/>
                <a:cs typeface="Tomorrow Medium"/>
                <a:sym typeface="Tomorrow Medium"/>
              </a:defRPr>
            </a:lvl7pPr>
            <a:lvl8pPr lvl="7" algn="ctr">
              <a:lnSpc>
                <a:spcPct val="115000"/>
              </a:lnSpc>
              <a:spcBef>
                <a:spcPts val="0"/>
              </a:spcBef>
              <a:spcAft>
                <a:spcPts val="0"/>
              </a:spcAft>
              <a:buNone/>
              <a:defRPr sz="1500">
                <a:solidFill>
                  <a:schemeClr val="lt1"/>
                </a:solidFill>
                <a:latin typeface="Tomorrow Medium"/>
                <a:ea typeface="Tomorrow Medium"/>
                <a:cs typeface="Tomorrow Medium"/>
                <a:sym typeface="Tomorrow Medium"/>
              </a:defRPr>
            </a:lvl8pPr>
            <a:lvl9pPr lvl="8" algn="ctr">
              <a:lnSpc>
                <a:spcPct val="115000"/>
              </a:lnSpc>
              <a:spcBef>
                <a:spcPts val="0"/>
              </a:spcBef>
              <a:spcAft>
                <a:spcPts val="0"/>
              </a:spcAft>
              <a:buNone/>
              <a:defRPr sz="1500">
                <a:solidFill>
                  <a:schemeClr val="lt1"/>
                </a:solidFill>
                <a:latin typeface="Tomorrow Medium"/>
                <a:ea typeface="Tomorrow Medium"/>
                <a:cs typeface="Tomorrow Medium"/>
                <a:sym typeface="Tomorrow Medium"/>
              </a:defRPr>
            </a:lvl9pPr>
          </a:lstStyle>
          <a:p>
            <a:endParaRPr/>
          </a:p>
        </p:txBody>
      </p:sp>
      <p:sp>
        <p:nvSpPr>
          <p:cNvPr id="163" name="Google Shape;163;p16"/>
          <p:cNvSpPr>
            <a:spLocks noGrp="1"/>
          </p:cNvSpPr>
          <p:nvPr>
            <p:ph type="pic" idx="2"/>
          </p:nvPr>
        </p:nvSpPr>
        <p:spPr>
          <a:xfrm>
            <a:off x="11224350" y="4942467"/>
            <a:ext cx="2148750" cy="2164667"/>
          </a:xfrm>
          <a:prstGeom prst="rect">
            <a:avLst/>
          </a:prstGeom>
          <a:noFill/>
          <a:ln>
            <a:noFill/>
          </a:ln>
        </p:spPr>
      </p:sp>
      <p:sp>
        <p:nvSpPr>
          <p:cNvPr id="164" name="Google Shape;164;p16"/>
          <p:cNvSpPr txBox="1">
            <a:spLocks noGrp="1"/>
          </p:cNvSpPr>
          <p:nvPr>
            <p:ph type="title"/>
          </p:nvPr>
        </p:nvSpPr>
        <p:spPr>
          <a:xfrm>
            <a:off x="1086675" y="441094"/>
            <a:ext cx="9401850" cy="692497"/>
          </a:xfrm>
          <a:prstGeom prst="rect">
            <a:avLst/>
          </a:prstGeom>
        </p:spPr>
        <p:txBody>
          <a:bodyPr spcFirstLastPara="1" wrap="square" lIns="0" tIns="0" rIns="0" bIns="0" anchor="t" anchorCtr="0">
            <a:spAutoFit/>
          </a:bodyPr>
          <a:lstStyle>
            <a:lvl1pPr lvl="0">
              <a:spcBef>
                <a:spcPts val="0"/>
              </a:spcBef>
              <a:spcAft>
                <a:spcPts val="0"/>
              </a:spcAft>
              <a:buNone/>
              <a:defRPr sz="4500">
                <a:latin typeface="Instrument Sans"/>
                <a:ea typeface="Instrument Sans"/>
                <a:cs typeface="Instrument Sans"/>
                <a:sym typeface="Instrument Sans"/>
              </a:defRPr>
            </a:lvl1pPr>
            <a:lvl2pPr lvl="1">
              <a:spcBef>
                <a:spcPts val="0"/>
              </a:spcBef>
              <a:spcAft>
                <a:spcPts val="0"/>
              </a:spcAft>
              <a:buNone/>
              <a:defRPr sz="3150">
                <a:latin typeface="Instrument Sans"/>
                <a:ea typeface="Instrument Sans"/>
                <a:cs typeface="Instrument Sans"/>
                <a:sym typeface="Instrument Sans"/>
              </a:defRPr>
            </a:lvl2pPr>
            <a:lvl3pPr lvl="2">
              <a:spcBef>
                <a:spcPts val="0"/>
              </a:spcBef>
              <a:spcAft>
                <a:spcPts val="0"/>
              </a:spcAft>
              <a:buNone/>
              <a:defRPr sz="3150">
                <a:latin typeface="Instrument Sans"/>
                <a:ea typeface="Instrument Sans"/>
                <a:cs typeface="Instrument Sans"/>
                <a:sym typeface="Instrument Sans"/>
              </a:defRPr>
            </a:lvl3pPr>
            <a:lvl4pPr lvl="3">
              <a:spcBef>
                <a:spcPts val="0"/>
              </a:spcBef>
              <a:spcAft>
                <a:spcPts val="0"/>
              </a:spcAft>
              <a:buNone/>
              <a:defRPr sz="3150">
                <a:latin typeface="Instrument Sans"/>
                <a:ea typeface="Instrument Sans"/>
                <a:cs typeface="Instrument Sans"/>
                <a:sym typeface="Instrument Sans"/>
              </a:defRPr>
            </a:lvl4pPr>
            <a:lvl5pPr lvl="4">
              <a:spcBef>
                <a:spcPts val="0"/>
              </a:spcBef>
              <a:spcAft>
                <a:spcPts val="0"/>
              </a:spcAft>
              <a:buNone/>
              <a:defRPr sz="3150">
                <a:latin typeface="Instrument Sans"/>
                <a:ea typeface="Instrument Sans"/>
                <a:cs typeface="Instrument Sans"/>
                <a:sym typeface="Instrument Sans"/>
              </a:defRPr>
            </a:lvl5pPr>
            <a:lvl6pPr lvl="5">
              <a:spcBef>
                <a:spcPts val="0"/>
              </a:spcBef>
              <a:spcAft>
                <a:spcPts val="0"/>
              </a:spcAft>
              <a:buNone/>
              <a:defRPr sz="3150">
                <a:latin typeface="Instrument Sans"/>
                <a:ea typeface="Instrument Sans"/>
                <a:cs typeface="Instrument Sans"/>
                <a:sym typeface="Instrument Sans"/>
              </a:defRPr>
            </a:lvl6pPr>
            <a:lvl7pPr lvl="6">
              <a:spcBef>
                <a:spcPts val="0"/>
              </a:spcBef>
              <a:spcAft>
                <a:spcPts val="0"/>
              </a:spcAft>
              <a:buNone/>
              <a:defRPr sz="3150">
                <a:latin typeface="Instrument Sans"/>
                <a:ea typeface="Instrument Sans"/>
                <a:cs typeface="Instrument Sans"/>
                <a:sym typeface="Instrument Sans"/>
              </a:defRPr>
            </a:lvl7pPr>
            <a:lvl8pPr lvl="7">
              <a:spcBef>
                <a:spcPts val="0"/>
              </a:spcBef>
              <a:spcAft>
                <a:spcPts val="0"/>
              </a:spcAft>
              <a:buNone/>
              <a:defRPr sz="3150">
                <a:latin typeface="Instrument Sans"/>
                <a:ea typeface="Instrument Sans"/>
                <a:cs typeface="Instrument Sans"/>
                <a:sym typeface="Instrument Sans"/>
              </a:defRPr>
            </a:lvl8pPr>
            <a:lvl9pPr lvl="8">
              <a:spcBef>
                <a:spcPts val="0"/>
              </a:spcBef>
              <a:spcAft>
                <a:spcPts val="0"/>
              </a:spcAft>
              <a:buNone/>
              <a:defRPr sz="3150">
                <a:latin typeface="Instrument Sans"/>
                <a:ea typeface="Instrument Sans"/>
                <a:cs typeface="Instrument Sans"/>
                <a:sym typeface="Instrument Sans"/>
              </a:defRPr>
            </a:lvl9pPr>
          </a:lstStyle>
          <a:p>
            <a:endParaRPr/>
          </a:p>
        </p:txBody>
      </p:sp>
      <p:sp>
        <p:nvSpPr>
          <p:cNvPr id="165" name="Google Shape;165;p16"/>
          <p:cNvSpPr txBox="1">
            <a:spLocks noGrp="1"/>
          </p:cNvSpPr>
          <p:nvPr>
            <p:ph type="subTitle" idx="3"/>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166" name="Google Shape;166;p16"/>
          <p:cNvSpPr txBox="1">
            <a:spLocks noGrp="1"/>
          </p:cNvSpPr>
          <p:nvPr>
            <p:ph type="subTitle" idx="4"/>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167" name="Google Shape;167;p16"/>
          <p:cNvSpPr txBox="1">
            <a:spLocks noGrp="1"/>
          </p:cNvSpPr>
          <p:nvPr>
            <p:ph type="subTitle" idx="5"/>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3102806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3">
  <p:cSld name="Quote 3">
    <p:spTree>
      <p:nvGrpSpPr>
        <p:cNvPr id="1" name="Shape 168"/>
        <p:cNvGrpSpPr/>
        <p:nvPr/>
      </p:nvGrpSpPr>
      <p:grpSpPr>
        <a:xfrm>
          <a:off x="0" y="0"/>
          <a:ext cx="0" cy="0"/>
          <a:chOff x="0" y="0"/>
          <a:chExt cx="0" cy="0"/>
        </a:xfrm>
      </p:grpSpPr>
      <p:sp>
        <p:nvSpPr>
          <p:cNvPr id="169" name="Google Shape;169;p17"/>
          <p:cNvSpPr txBox="1">
            <a:spLocks noGrp="1"/>
          </p:cNvSpPr>
          <p:nvPr>
            <p:ph type="subTitle" idx="1"/>
          </p:nvPr>
        </p:nvSpPr>
        <p:spPr>
          <a:xfrm>
            <a:off x="861216" y="6319825"/>
            <a:ext cx="2069100" cy="396213"/>
          </a:xfrm>
          <a:prstGeom prst="rect">
            <a:avLst/>
          </a:prstGeom>
        </p:spPr>
        <p:txBody>
          <a:bodyPr spcFirstLastPara="1" wrap="square" lIns="0" tIns="0" rIns="0" bIns="0" anchor="t" anchorCtr="0">
            <a:noAutofit/>
          </a:bodyPr>
          <a:lstStyle>
            <a:lvl1pPr lvl="0" algn="ctr">
              <a:lnSpc>
                <a:spcPct val="115000"/>
              </a:lnSpc>
              <a:spcBef>
                <a:spcPts val="0"/>
              </a:spcBef>
              <a:spcAft>
                <a:spcPts val="0"/>
              </a:spcAft>
              <a:buNone/>
              <a:defRPr sz="1500">
                <a:latin typeface="Tomorrow Medium"/>
                <a:ea typeface="Tomorrow Medium"/>
                <a:cs typeface="Tomorrow Medium"/>
                <a:sym typeface="Tomorrow Medium"/>
              </a:defRPr>
            </a:lvl1pPr>
            <a:lvl2pPr lvl="1" algn="ctr">
              <a:lnSpc>
                <a:spcPct val="115000"/>
              </a:lnSpc>
              <a:spcBef>
                <a:spcPts val="0"/>
              </a:spcBef>
              <a:spcAft>
                <a:spcPts val="0"/>
              </a:spcAft>
              <a:buNone/>
              <a:defRPr sz="1500">
                <a:latin typeface="Tomorrow Medium"/>
                <a:ea typeface="Tomorrow Medium"/>
                <a:cs typeface="Tomorrow Medium"/>
                <a:sym typeface="Tomorrow Medium"/>
              </a:defRPr>
            </a:lvl2pPr>
            <a:lvl3pPr lvl="2" algn="ctr">
              <a:lnSpc>
                <a:spcPct val="115000"/>
              </a:lnSpc>
              <a:spcBef>
                <a:spcPts val="0"/>
              </a:spcBef>
              <a:spcAft>
                <a:spcPts val="0"/>
              </a:spcAft>
              <a:buNone/>
              <a:defRPr sz="1500">
                <a:latin typeface="Tomorrow Medium"/>
                <a:ea typeface="Tomorrow Medium"/>
                <a:cs typeface="Tomorrow Medium"/>
                <a:sym typeface="Tomorrow Medium"/>
              </a:defRPr>
            </a:lvl3pPr>
            <a:lvl4pPr lvl="3" algn="ctr">
              <a:lnSpc>
                <a:spcPct val="115000"/>
              </a:lnSpc>
              <a:spcBef>
                <a:spcPts val="0"/>
              </a:spcBef>
              <a:spcAft>
                <a:spcPts val="0"/>
              </a:spcAft>
              <a:buNone/>
              <a:defRPr sz="1500">
                <a:latin typeface="Tomorrow Medium"/>
                <a:ea typeface="Tomorrow Medium"/>
                <a:cs typeface="Tomorrow Medium"/>
                <a:sym typeface="Tomorrow Medium"/>
              </a:defRPr>
            </a:lvl4pPr>
            <a:lvl5pPr lvl="4" algn="ctr">
              <a:lnSpc>
                <a:spcPct val="115000"/>
              </a:lnSpc>
              <a:spcBef>
                <a:spcPts val="0"/>
              </a:spcBef>
              <a:spcAft>
                <a:spcPts val="0"/>
              </a:spcAft>
              <a:buNone/>
              <a:defRPr sz="1500">
                <a:latin typeface="Tomorrow Medium"/>
                <a:ea typeface="Tomorrow Medium"/>
                <a:cs typeface="Tomorrow Medium"/>
                <a:sym typeface="Tomorrow Medium"/>
              </a:defRPr>
            </a:lvl5pPr>
            <a:lvl6pPr lvl="5" algn="ctr">
              <a:lnSpc>
                <a:spcPct val="115000"/>
              </a:lnSpc>
              <a:spcBef>
                <a:spcPts val="0"/>
              </a:spcBef>
              <a:spcAft>
                <a:spcPts val="0"/>
              </a:spcAft>
              <a:buNone/>
              <a:defRPr sz="1500">
                <a:latin typeface="Tomorrow Medium"/>
                <a:ea typeface="Tomorrow Medium"/>
                <a:cs typeface="Tomorrow Medium"/>
                <a:sym typeface="Tomorrow Medium"/>
              </a:defRPr>
            </a:lvl6pPr>
            <a:lvl7pPr lvl="6" algn="ctr">
              <a:lnSpc>
                <a:spcPct val="115000"/>
              </a:lnSpc>
              <a:spcBef>
                <a:spcPts val="0"/>
              </a:spcBef>
              <a:spcAft>
                <a:spcPts val="0"/>
              </a:spcAft>
              <a:buNone/>
              <a:defRPr sz="1500">
                <a:latin typeface="Tomorrow Medium"/>
                <a:ea typeface="Tomorrow Medium"/>
                <a:cs typeface="Tomorrow Medium"/>
                <a:sym typeface="Tomorrow Medium"/>
              </a:defRPr>
            </a:lvl7pPr>
            <a:lvl8pPr lvl="7" algn="ctr">
              <a:lnSpc>
                <a:spcPct val="115000"/>
              </a:lnSpc>
              <a:spcBef>
                <a:spcPts val="0"/>
              </a:spcBef>
              <a:spcAft>
                <a:spcPts val="0"/>
              </a:spcAft>
              <a:buNone/>
              <a:defRPr sz="1500">
                <a:latin typeface="Tomorrow Medium"/>
                <a:ea typeface="Tomorrow Medium"/>
                <a:cs typeface="Tomorrow Medium"/>
                <a:sym typeface="Tomorrow Medium"/>
              </a:defRPr>
            </a:lvl8pPr>
            <a:lvl9pPr lvl="8" algn="ctr">
              <a:lnSpc>
                <a:spcPct val="115000"/>
              </a:lnSpc>
              <a:spcBef>
                <a:spcPts val="0"/>
              </a:spcBef>
              <a:spcAft>
                <a:spcPts val="0"/>
              </a:spcAft>
              <a:buNone/>
              <a:defRPr sz="1500">
                <a:latin typeface="Tomorrow Medium"/>
                <a:ea typeface="Tomorrow Medium"/>
                <a:cs typeface="Tomorrow Medium"/>
                <a:sym typeface="Tomorrow Medium"/>
              </a:defRPr>
            </a:lvl9pPr>
          </a:lstStyle>
          <a:p>
            <a:endParaRPr/>
          </a:p>
        </p:txBody>
      </p:sp>
      <p:sp>
        <p:nvSpPr>
          <p:cNvPr id="170" name="Google Shape;170;p17"/>
          <p:cNvSpPr>
            <a:spLocks noGrp="1"/>
          </p:cNvSpPr>
          <p:nvPr>
            <p:ph type="pic" idx="2"/>
          </p:nvPr>
        </p:nvSpPr>
        <p:spPr>
          <a:xfrm>
            <a:off x="6858144" y="0"/>
            <a:ext cx="6858000" cy="7772400"/>
          </a:xfrm>
          <a:prstGeom prst="rect">
            <a:avLst/>
          </a:prstGeom>
          <a:noFill/>
          <a:ln>
            <a:noFill/>
          </a:ln>
        </p:spPr>
      </p:sp>
      <p:sp>
        <p:nvSpPr>
          <p:cNvPr id="171" name="Google Shape;171;p17"/>
          <p:cNvSpPr txBox="1">
            <a:spLocks noGrp="1"/>
          </p:cNvSpPr>
          <p:nvPr>
            <p:ph type="title"/>
          </p:nvPr>
        </p:nvSpPr>
        <p:spPr>
          <a:xfrm>
            <a:off x="342900" y="2850938"/>
            <a:ext cx="5326650" cy="2510560"/>
          </a:xfrm>
          <a:prstGeom prst="rect">
            <a:avLst/>
          </a:prstGeom>
        </p:spPr>
        <p:txBody>
          <a:bodyPr spcFirstLastPara="1" wrap="square" lIns="0" tIns="0" rIns="0" bIns="0" anchor="b" anchorCtr="0">
            <a:noAutofit/>
          </a:bodyPr>
          <a:lstStyle>
            <a:lvl1pPr lvl="0">
              <a:spcBef>
                <a:spcPts val="0"/>
              </a:spcBef>
              <a:spcAft>
                <a:spcPts val="0"/>
              </a:spcAft>
              <a:buNone/>
              <a:defRPr sz="2700">
                <a:latin typeface="Instrument Sans"/>
                <a:ea typeface="Instrument Sans"/>
                <a:cs typeface="Instrument Sans"/>
                <a:sym typeface="Instrument Sans"/>
              </a:defRPr>
            </a:lvl1pPr>
            <a:lvl2pPr lvl="1">
              <a:spcBef>
                <a:spcPts val="0"/>
              </a:spcBef>
              <a:spcAft>
                <a:spcPts val="0"/>
              </a:spcAft>
              <a:buNone/>
              <a:defRPr sz="2700">
                <a:latin typeface="Instrument Sans"/>
                <a:ea typeface="Instrument Sans"/>
                <a:cs typeface="Instrument Sans"/>
                <a:sym typeface="Instrument Sans"/>
              </a:defRPr>
            </a:lvl2pPr>
            <a:lvl3pPr lvl="2">
              <a:spcBef>
                <a:spcPts val="0"/>
              </a:spcBef>
              <a:spcAft>
                <a:spcPts val="0"/>
              </a:spcAft>
              <a:buNone/>
              <a:defRPr sz="2700">
                <a:latin typeface="Instrument Sans"/>
                <a:ea typeface="Instrument Sans"/>
                <a:cs typeface="Instrument Sans"/>
                <a:sym typeface="Instrument Sans"/>
              </a:defRPr>
            </a:lvl3pPr>
            <a:lvl4pPr lvl="3">
              <a:spcBef>
                <a:spcPts val="0"/>
              </a:spcBef>
              <a:spcAft>
                <a:spcPts val="0"/>
              </a:spcAft>
              <a:buNone/>
              <a:defRPr sz="2700">
                <a:latin typeface="Instrument Sans"/>
                <a:ea typeface="Instrument Sans"/>
                <a:cs typeface="Instrument Sans"/>
                <a:sym typeface="Instrument Sans"/>
              </a:defRPr>
            </a:lvl4pPr>
            <a:lvl5pPr lvl="4">
              <a:spcBef>
                <a:spcPts val="0"/>
              </a:spcBef>
              <a:spcAft>
                <a:spcPts val="0"/>
              </a:spcAft>
              <a:buNone/>
              <a:defRPr sz="2700">
                <a:latin typeface="Instrument Sans"/>
                <a:ea typeface="Instrument Sans"/>
                <a:cs typeface="Instrument Sans"/>
                <a:sym typeface="Instrument Sans"/>
              </a:defRPr>
            </a:lvl5pPr>
            <a:lvl6pPr lvl="5">
              <a:spcBef>
                <a:spcPts val="0"/>
              </a:spcBef>
              <a:spcAft>
                <a:spcPts val="0"/>
              </a:spcAft>
              <a:buNone/>
              <a:defRPr sz="2700">
                <a:latin typeface="Instrument Sans"/>
                <a:ea typeface="Instrument Sans"/>
                <a:cs typeface="Instrument Sans"/>
                <a:sym typeface="Instrument Sans"/>
              </a:defRPr>
            </a:lvl6pPr>
            <a:lvl7pPr lvl="6">
              <a:spcBef>
                <a:spcPts val="0"/>
              </a:spcBef>
              <a:spcAft>
                <a:spcPts val="0"/>
              </a:spcAft>
              <a:buNone/>
              <a:defRPr sz="2700">
                <a:latin typeface="Instrument Sans"/>
                <a:ea typeface="Instrument Sans"/>
                <a:cs typeface="Instrument Sans"/>
                <a:sym typeface="Instrument Sans"/>
              </a:defRPr>
            </a:lvl7pPr>
            <a:lvl8pPr lvl="7">
              <a:spcBef>
                <a:spcPts val="0"/>
              </a:spcBef>
              <a:spcAft>
                <a:spcPts val="0"/>
              </a:spcAft>
              <a:buNone/>
              <a:defRPr sz="2700">
                <a:latin typeface="Instrument Sans"/>
                <a:ea typeface="Instrument Sans"/>
                <a:cs typeface="Instrument Sans"/>
                <a:sym typeface="Instrument Sans"/>
              </a:defRPr>
            </a:lvl8pPr>
            <a:lvl9pPr lvl="8">
              <a:spcBef>
                <a:spcPts val="0"/>
              </a:spcBef>
              <a:spcAft>
                <a:spcPts val="0"/>
              </a:spcAft>
              <a:buNone/>
              <a:defRPr sz="2700">
                <a:latin typeface="Instrument Sans"/>
                <a:ea typeface="Instrument Sans"/>
                <a:cs typeface="Instrument Sans"/>
                <a:sym typeface="Instrument Sans"/>
              </a:defRPr>
            </a:lvl9pPr>
          </a:lstStyle>
          <a:p>
            <a:endParaRPr/>
          </a:p>
        </p:txBody>
      </p:sp>
      <p:sp>
        <p:nvSpPr>
          <p:cNvPr id="172" name="Google Shape;172;p17"/>
          <p:cNvSpPr txBox="1">
            <a:spLocks noGrp="1"/>
          </p:cNvSpPr>
          <p:nvPr>
            <p:ph type="subTitle" idx="3"/>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173" name="Google Shape;173;p17"/>
          <p:cNvSpPr txBox="1">
            <a:spLocks noGrp="1"/>
          </p:cNvSpPr>
          <p:nvPr>
            <p:ph type="subTitle" idx="4"/>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174" name="Google Shape;174;p17"/>
          <p:cNvSpPr txBox="1">
            <a:spLocks noGrp="1"/>
          </p:cNvSpPr>
          <p:nvPr>
            <p:ph type="subTitle" idx="5"/>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1629564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agenda">
  <p:cSld name="Custom agenda">
    <p:spTree>
      <p:nvGrpSpPr>
        <p:cNvPr id="1" name="Shape 175"/>
        <p:cNvGrpSpPr/>
        <p:nvPr/>
      </p:nvGrpSpPr>
      <p:grpSpPr>
        <a:xfrm>
          <a:off x="0" y="0"/>
          <a:ext cx="0" cy="0"/>
          <a:chOff x="0" y="0"/>
          <a:chExt cx="0" cy="0"/>
        </a:xfrm>
      </p:grpSpPr>
      <p:sp>
        <p:nvSpPr>
          <p:cNvPr id="176" name="Google Shape;176;p18"/>
          <p:cNvSpPr txBox="1">
            <a:spLocks noGrp="1"/>
          </p:cNvSpPr>
          <p:nvPr>
            <p:ph type="title"/>
          </p:nvPr>
        </p:nvSpPr>
        <p:spPr>
          <a:xfrm>
            <a:off x="689850" y="640485"/>
            <a:ext cx="6726600" cy="412533"/>
          </a:xfrm>
          <a:prstGeom prst="rect">
            <a:avLst/>
          </a:prstGeom>
        </p:spPr>
        <p:txBody>
          <a:bodyPr spcFirstLastPara="1" wrap="square" lIns="0" tIns="0" rIns="0" bIns="0" anchor="t" anchorCtr="0">
            <a:noAutofit/>
          </a:bodyPr>
          <a:lstStyle>
            <a:lvl1pPr lvl="0">
              <a:spcBef>
                <a:spcPts val="0"/>
              </a:spcBef>
              <a:spcAft>
                <a:spcPts val="0"/>
              </a:spcAft>
              <a:buNone/>
              <a:defRPr sz="2700"/>
            </a:lvl1pPr>
            <a:lvl2pPr lvl="1">
              <a:spcBef>
                <a:spcPts val="0"/>
              </a:spcBef>
              <a:spcAft>
                <a:spcPts val="0"/>
              </a:spcAft>
              <a:buNone/>
              <a:defRPr sz="2700"/>
            </a:lvl2pPr>
            <a:lvl3pPr lvl="2">
              <a:spcBef>
                <a:spcPts val="0"/>
              </a:spcBef>
              <a:spcAft>
                <a:spcPts val="0"/>
              </a:spcAft>
              <a:buNone/>
              <a:defRPr sz="2700"/>
            </a:lvl3pPr>
            <a:lvl4pPr lvl="3">
              <a:spcBef>
                <a:spcPts val="0"/>
              </a:spcBef>
              <a:spcAft>
                <a:spcPts val="0"/>
              </a:spcAft>
              <a:buNone/>
              <a:defRPr sz="2700"/>
            </a:lvl4pPr>
            <a:lvl5pPr lvl="4">
              <a:spcBef>
                <a:spcPts val="0"/>
              </a:spcBef>
              <a:spcAft>
                <a:spcPts val="0"/>
              </a:spcAft>
              <a:buNone/>
              <a:defRPr sz="2700"/>
            </a:lvl5pPr>
            <a:lvl6pPr lvl="5">
              <a:spcBef>
                <a:spcPts val="0"/>
              </a:spcBef>
              <a:spcAft>
                <a:spcPts val="0"/>
              </a:spcAft>
              <a:buNone/>
              <a:defRPr sz="2700"/>
            </a:lvl6pPr>
            <a:lvl7pPr lvl="6">
              <a:spcBef>
                <a:spcPts val="0"/>
              </a:spcBef>
              <a:spcAft>
                <a:spcPts val="0"/>
              </a:spcAft>
              <a:buNone/>
              <a:defRPr sz="2700"/>
            </a:lvl7pPr>
            <a:lvl8pPr lvl="7">
              <a:spcBef>
                <a:spcPts val="0"/>
              </a:spcBef>
              <a:spcAft>
                <a:spcPts val="0"/>
              </a:spcAft>
              <a:buNone/>
              <a:defRPr sz="2700"/>
            </a:lvl8pPr>
            <a:lvl9pPr lvl="8">
              <a:spcBef>
                <a:spcPts val="0"/>
              </a:spcBef>
              <a:spcAft>
                <a:spcPts val="0"/>
              </a:spcAft>
              <a:buNone/>
              <a:defRPr sz="2700"/>
            </a:lvl9pPr>
          </a:lstStyle>
          <a:p>
            <a:endParaRPr/>
          </a:p>
        </p:txBody>
      </p:sp>
      <p:sp>
        <p:nvSpPr>
          <p:cNvPr id="177" name="Google Shape;177;p18"/>
          <p:cNvSpPr txBox="1">
            <a:spLocks noGrp="1"/>
          </p:cNvSpPr>
          <p:nvPr>
            <p:ph type="subTitle" idx="1"/>
          </p:nvPr>
        </p:nvSpPr>
        <p:spPr>
          <a:xfrm>
            <a:off x="342900" y="332520"/>
            <a:ext cx="3640500" cy="232560"/>
          </a:xfrm>
          <a:prstGeom prst="rect">
            <a:avLst/>
          </a:prstGeom>
        </p:spPr>
        <p:txBody>
          <a:bodyPr spcFirstLastPara="1" wrap="square" lIns="0" tIns="0" rIns="0" bIns="0" anchor="t" anchorCtr="0">
            <a:spAutoFit/>
          </a:bodyPr>
          <a:lstStyle>
            <a:lvl1pPr lvl="0">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1pPr>
            <a:lvl2pPr lvl="1">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2pPr>
            <a:lvl3pPr lvl="2">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3pPr>
            <a:lvl4pPr lvl="3">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4pPr>
            <a:lvl5pPr lvl="4">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5pPr>
            <a:lvl6pPr lvl="5">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6pPr>
            <a:lvl7pPr lvl="6">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7pPr>
            <a:lvl8pPr lvl="7">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8pPr>
            <a:lvl9pPr lvl="8">
              <a:spcBef>
                <a:spcPts val="0"/>
              </a:spcBef>
              <a:spcAft>
                <a:spcPts val="0"/>
              </a:spcAft>
              <a:buNone/>
              <a:defRPr sz="1500">
                <a:solidFill>
                  <a:schemeClr val="accent1"/>
                </a:solidFill>
                <a:latin typeface="Instrument Sans SemiBold"/>
                <a:ea typeface="Instrument Sans SemiBold"/>
                <a:cs typeface="Instrument Sans SemiBold"/>
                <a:sym typeface="Instrument Sans SemiBold"/>
              </a:defRPr>
            </a:lvl9pPr>
          </a:lstStyle>
          <a:p>
            <a:endParaRPr/>
          </a:p>
        </p:txBody>
      </p:sp>
      <p:sp>
        <p:nvSpPr>
          <p:cNvPr id="178" name="Google Shape;178;p18"/>
          <p:cNvSpPr/>
          <p:nvPr/>
        </p:nvSpPr>
        <p:spPr>
          <a:xfrm rot="5400000">
            <a:off x="324404" y="736501"/>
            <a:ext cx="257493" cy="220500"/>
          </a:xfrm>
          <a:prstGeom prst="triangle">
            <a:avLst>
              <a:gd name="adj" fmla="val 50000"/>
            </a:avLst>
          </a:prstGeom>
          <a:solidFill>
            <a:schemeClr val="accent1"/>
          </a:solidFill>
          <a:ln>
            <a:noFill/>
          </a:ln>
        </p:spPr>
        <p:txBody>
          <a:bodyPr spcFirstLastPara="1" wrap="square" lIns="137138" tIns="137138" rIns="137138" bIns="137138" anchor="ctr" anchorCtr="0">
            <a:noAutofit/>
          </a:bodyPr>
          <a:lstStyle/>
          <a:p>
            <a:pPr marL="0" lvl="0" indent="0" algn="ctr" rtl="0">
              <a:spcBef>
                <a:spcPts val="0"/>
              </a:spcBef>
              <a:spcAft>
                <a:spcPts val="0"/>
              </a:spcAft>
              <a:buNone/>
            </a:pPr>
            <a:endParaRPr sz="2700">
              <a:solidFill>
                <a:schemeClr val="lt1"/>
              </a:solidFill>
              <a:latin typeface="Instrument Sans"/>
              <a:ea typeface="Instrument Sans"/>
              <a:cs typeface="Instrument Sans"/>
              <a:sym typeface="Instrument Sans"/>
            </a:endParaRPr>
          </a:p>
        </p:txBody>
      </p:sp>
      <p:sp>
        <p:nvSpPr>
          <p:cNvPr id="179" name="Google Shape;179;p18"/>
          <p:cNvSpPr txBox="1">
            <a:spLocks noGrp="1"/>
          </p:cNvSpPr>
          <p:nvPr>
            <p:ph type="subTitle" idx="2"/>
          </p:nvPr>
        </p:nvSpPr>
        <p:spPr>
          <a:xfrm>
            <a:off x="690038" y="3722924"/>
            <a:ext cx="2196000" cy="2519627"/>
          </a:xfrm>
          <a:prstGeom prst="rect">
            <a:avLst/>
          </a:prstGeom>
        </p:spPr>
        <p:txBody>
          <a:bodyPr spcFirstLastPara="1" wrap="square" lIns="0" tIns="0" rIns="0" bIns="0" anchor="t" anchorCtr="0">
            <a:noAutofit/>
          </a:bodyPr>
          <a:lstStyle>
            <a:lvl1pPr lvl="0">
              <a:lnSpc>
                <a:spcPct val="95000"/>
              </a:lnSpc>
              <a:spcBef>
                <a:spcPts val="0"/>
              </a:spcBef>
              <a:spcAft>
                <a:spcPts val="0"/>
              </a:spcAft>
              <a:buNone/>
              <a:defRPr sz="4200">
                <a:solidFill>
                  <a:schemeClr val="accent1"/>
                </a:solidFill>
                <a:latin typeface="Tomorrow"/>
                <a:ea typeface="Tomorrow"/>
                <a:cs typeface="Tomorrow"/>
                <a:sym typeface="Tomorrow"/>
              </a:defRPr>
            </a:lvl1pPr>
            <a:lvl2pPr lvl="1">
              <a:lnSpc>
                <a:spcPct val="95000"/>
              </a:lnSpc>
              <a:spcBef>
                <a:spcPts val="0"/>
              </a:spcBef>
              <a:spcAft>
                <a:spcPts val="0"/>
              </a:spcAft>
              <a:buNone/>
              <a:defRPr sz="4200">
                <a:solidFill>
                  <a:schemeClr val="accent1"/>
                </a:solidFill>
                <a:latin typeface="Tomorrow"/>
                <a:ea typeface="Tomorrow"/>
                <a:cs typeface="Tomorrow"/>
                <a:sym typeface="Tomorrow"/>
              </a:defRPr>
            </a:lvl2pPr>
            <a:lvl3pPr lvl="2">
              <a:lnSpc>
                <a:spcPct val="95000"/>
              </a:lnSpc>
              <a:spcBef>
                <a:spcPts val="0"/>
              </a:spcBef>
              <a:spcAft>
                <a:spcPts val="0"/>
              </a:spcAft>
              <a:buNone/>
              <a:defRPr sz="4200">
                <a:solidFill>
                  <a:schemeClr val="accent1"/>
                </a:solidFill>
                <a:latin typeface="Tomorrow"/>
                <a:ea typeface="Tomorrow"/>
                <a:cs typeface="Tomorrow"/>
                <a:sym typeface="Tomorrow"/>
              </a:defRPr>
            </a:lvl3pPr>
            <a:lvl4pPr lvl="3">
              <a:lnSpc>
                <a:spcPct val="95000"/>
              </a:lnSpc>
              <a:spcBef>
                <a:spcPts val="0"/>
              </a:spcBef>
              <a:spcAft>
                <a:spcPts val="0"/>
              </a:spcAft>
              <a:buNone/>
              <a:defRPr sz="4200">
                <a:solidFill>
                  <a:schemeClr val="accent1"/>
                </a:solidFill>
                <a:latin typeface="Tomorrow"/>
                <a:ea typeface="Tomorrow"/>
                <a:cs typeface="Tomorrow"/>
                <a:sym typeface="Tomorrow"/>
              </a:defRPr>
            </a:lvl4pPr>
            <a:lvl5pPr lvl="4">
              <a:lnSpc>
                <a:spcPct val="95000"/>
              </a:lnSpc>
              <a:spcBef>
                <a:spcPts val="0"/>
              </a:spcBef>
              <a:spcAft>
                <a:spcPts val="0"/>
              </a:spcAft>
              <a:buNone/>
              <a:defRPr sz="4200">
                <a:solidFill>
                  <a:schemeClr val="accent1"/>
                </a:solidFill>
                <a:latin typeface="Tomorrow"/>
                <a:ea typeface="Tomorrow"/>
                <a:cs typeface="Tomorrow"/>
                <a:sym typeface="Tomorrow"/>
              </a:defRPr>
            </a:lvl5pPr>
            <a:lvl6pPr lvl="5">
              <a:lnSpc>
                <a:spcPct val="95000"/>
              </a:lnSpc>
              <a:spcBef>
                <a:spcPts val="0"/>
              </a:spcBef>
              <a:spcAft>
                <a:spcPts val="0"/>
              </a:spcAft>
              <a:buNone/>
              <a:defRPr sz="4200">
                <a:solidFill>
                  <a:schemeClr val="accent1"/>
                </a:solidFill>
                <a:latin typeface="Tomorrow"/>
                <a:ea typeface="Tomorrow"/>
                <a:cs typeface="Tomorrow"/>
                <a:sym typeface="Tomorrow"/>
              </a:defRPr>
            </a:lvl6pPr>
            <a:lvl7pPr lvl="6">
              <a:lnSpc>
                <a:spcPct val="95000"/>
              </a:lnSpc>
              <a:spcBef>
                <a:spcPts val="0"/>
              </a:spcBef>
              <a:spcAft>
                <a:spcPts val="0"/>
              </a:spcAft>
              <a:buNone/>
              <a:defRPr sz="4200">
                <a:solidFill>
                  <a:schemeClr val="accent1"/>
                </a:solidFill>
                <a:latin typeface="Tomorrow"/>
                <a:ea typeface="Tomorrow"/>
                <a:cs typeface="Tomorrow"/>
                <a:sym typeface="Tomorrow"/>
              </a:defRPr>
            </a:lvl7pPr>
            <a:lvl8pPr lvl="7">
              <a:lnSpc>
                <a:spcPct val="95000"/>
              </a:lnSpc>
              <a:spcBef>
                <a:spcPts val="0"/>
              </a:spcBef>
              <a:spcAft>
                <a:spcPts val="0"/>
              </a:spcAft>
              <a:buNone/>
              <a:defRPr sz="4200">
                <a:solidFill>
                  <a:schemeClr val="accent1"/>
                </a:solidFill>
                <a:latin typeface="Tomorrow"/>
                <a:ea typeface="Tomorrow"/>
                <a:cs typeface="Tomorrow"/>
                <a:sym typeface="Tomorrow"/>
              </a:defRPr>
            </a:lvl8pPr>
            <a:lvl9pPr lvl="8">
              <a:lnSpc>
                <a:spcPct val="95000"/>
              </a:lnSpc>
              <a:spcBef>
                <a:spcPts val="0"/>
              </a:spcBef>
              <a:spcAft>
                <a:spcPts val="0"/>
              </a:spcAft>
              <a:buNone/>
              <a:defRPr sz="4200">
                <a:solidFill>
                  <a:schemeClr val="accent1"/>
                </a:solidFill>
                <a:latin typeface="Tomorrow"/>
                <a:ea typeface="Tomorrow"/>
                <a:cs typeface="Tomorrow"/>
                <a:sym typeface="Tomorrow"/>
              </a:defRPr>
            </a:lvl9pPr>
          </a:lstStyle>
          <a:p>
            <a:endParaRPr/>
          </a:p>
        </p:txBody>
      </p:sp>
      <p:sp>
        <p:nvSpPr>
          <p:cNvPr id="180" name="Google Shape;180;p18"/>
          <p:cNvSpPr txBox="1">
            <a:spLocks noGrp="1"/>
          </p:cNvSpPr>
          <p:nvPr>
            <p:ph type="subTitle" idx="3"/>
          </p:nvPr>
        </p:nvSpPr>
        <p:spPr>
          <a:xfrm>
            <a:off x="4070100" y="3722924"/>
            <a:ext cx="2196000" cy="2519627"/>
          </a:xfrm>
          <a:prstGeom prst="rect">
            <a:avLst/>
          </a:prstGeom>
        </p:spPr>
        <p:txBody>
          <a:bodyPr spcFirstLastPara="1" wrap="square" lIns="0" tIns="0" rIns="0" bIns="0" anchor="t" anchorCtr="0">
            <a:noAutofit/>
          </a:bodyPr>
          <a:lstStyle>
            <a:lvl1pPr lvl="0">
              <a:lnSpc>
                <a:spcPct val="95000"/>
              </a:lnSpc>
              <a:spcBef>
                <a:spcPts val="0"/>
              </a:spcBef>
              <a:spcAft>
                <a:spcPts val="0"/>
              </a:spcAft>
              <a:buNone/>
              <a:defRPr sz="4200">
                <a:latin typeface="Tomorrow"/>
                <a:ea typeface="Tomorrow"/>
                <a:cs typeface="Tomorrow"/>
                <a:sym typeface="Tomorrow"/>
              </a:defRPr>
            </a:lvl1pPr>
            <a:lvl2pPr lvl="1">
              <a:lnSpc>
                <a:spcPct val="95000"/>
              </a:lnSpc>
              <a:spcBef>
                <a:spcPts val="0"/>
              </a:spcBef>
              <a:spcAft>
                <a:spcPts val="0"/>
              </a:spcAft>
              <a:buNone/>
              <a:defRPr sz="4200">
                <a:latin typeface="Tomorrow"/>
                <a:ea typeface="Tomorrow"/>
                <a:cs typeface="Tomorrow"/>
                <a:sym typeface="Tomorrow"/>
              </a:defRPr>
            </a:lvl2pPr>
            <a:lvl3pPr lvl="2">
              <a:lnSpc>
                <a:spcPct val="95000"/>
              </a:lnSpc>
              <a:spcBef>
                <a:spcPts val="0"/>
              </a:spcBef>
              <a:spcAft>
                <a:spcPts val="0"/>
              </a:spcAft>
              <a:buNone/>
              <a:defRPr sz="4200">
                <a:latin typeface="Tomorrow"/>
                <a:ea typeface="Tomorrow"/>
                <a:cs typeface="Tomorrow"/>
                <a:sym typeface="Tomorrow"/>
              </a:defRPr>
            </a:lvl3pPr>
            <a:lvl4pPr lvl="3">
              <a:lnSpc>
                <a:spcPct val="95000"/>
              </a:lnSpc>
              <a:spcBef>
                <a:spcPts val="0"/>
              </a:spcBef>
              <a:spcAft>
                <a:spcPts val="0"/>
              </a:spcAft>
              <a:buNone/>
              <a:defRPr sz="4200">
                <a:latin typeface="Tomorrow"/>
                <a:ea typeface="Tomorrow"/>
                <a:cs typeface="Tomorrow"/>
                <a:sym typeface="Tomorrow"/>
              </a:defRPr>
            </a:lvl4pPr>
            <a:lvl5pPr lvl="4">
              <a:lnSpc>
                <a:spcPct val="95000"/>
              </a:lnSpc>
              <a:spcBef>
                <a:spcPts val="0"/>
              </a:spcBef>
              <a:spcAft>
                <a:spcPts val="0"/>
              </a:spcAft>
              <a:buNone/>
              <a:defRPr sz="4200">
                <a:latin typeface="Tomorrow"/>
                <a:ea typeface="Tomorrow"/>
                <a:cs typeface="Tomorrow"/>
                <a:sym typeface="Tomorrow"/>
              </a:defRPr>
            </a:lvl5pPr>
            <a:lvl6pPr lvl="5">
              <a:lnSpc>
                <a:spcPct val="95000"/>
              </a:lnSpc>
              <a:spcBef>
                <a:spcPts val="0"/>
              </a:spcBef>
              <a:spcAft>
                <a:spcPts val="0"/>
              </a:spcAft>
              <a:buNone/>
              <a:defRPr sz="4200">
                <a:latin typeface="Tomorrow"/>
                <a:ea typeface="Tomorrow"/>
                <a:cs typeface="Tomorrow"/>
                <a:sym typeface="Tomorrow"/>
              </a:defRPr>
            </a:lvl6pPr>
            <a:lvl7pPr lvl="6">
              <a:lnSpc>
                <a:spcPct val="95000"/>
              </a:lnSpc>
              <a:spcBef>
                <a:spcPts val="0"/>
              </a:spcBef>
              <a:spcAft>
                <a:spcPts val="0"/>
              </a:spcAft>
              <a:buNone/>
              <a:defRPr sz="4200">
                <a:latin typeface="Tomorrow"/>
                <a:ea typeface="Tomorrow"/>
                <a:cs typeface="Tomorrow"/>
                <a:sym typeface="Tomorrow"/>
              </a:defRPr>
            </a:lvl7pPr>
            <a:lvl8pPr lvl="7">
              <a:lnSpc>
                <a:spcPct val="95000"/>
              </a:lnSpc>
              <a:spcBef>
                <a:spcPts val="0"/>
              </a:spcBef>
              <a:spcAft>
                <a:spcPts val="0"/>
              </a:spcAft>
              <a:buNone/>
              <a:defRPr sz="4200">
                <a:latin typeface="Tomorrow"/>
                <a:ea typeface="Tomorrow"/>
                <a:cs typeface="Tomorrow"/>
                <a:sym typeface="Tomorrow"/>
              </a:defRPr>
            </a:lvl8pPr>
            <a:lvl9pPr lvl="8">
              <a:lnSpc>
                <a:spcPct val="95000"/>
              </a:lnSpc>
              <a:spcBef>
                <a:spcPts val="0"/>
              </a:spcBef>
              <a:spcAft>
                <a:spcPts val="0"/>
              </a:spcAft>
              <a:buNone/>
              <a:defRPr sz="4200">
                <a:latin typeface="Tomorrow"/>
                <a:ea typeface="Tomorrow"/>
                <a:cs typeface="Tomorrow"/>
                <a:sym typeface="Tomorrow"/>
              </a:defRPr>
            </a:lvl9pPr>
          </a:lstStyle>
          <a:p>
            <a:endParaRPr/>
          </a:p>
        </p:txBody>
      </p:sp>
      <p:sp>
        <p:nvSpPr>
          <p:cNvPr id="181" name="Google Shape;181;p18"/>
          <p:cNvSpPr txBox="1">
            <a:spLocks noGrp="1"/>
          </p:cNvSpPr>
          <p:nvPr>
            <p:ph type="subTitle" idx="4"/>
          </p:nvPr>
        </p:nvSpPr>
        <p:spPr>
          <a:xfrm>
            <a:off x="7450163" y="3722924"/>
            <a:ext cx="2196000" cy="2519627"/>
          </a:xfrm>
          <a:prstGeom prst="rect">
            <a:avLst/>
          </a:prstGeom>
        </p:spPr>
        <p:txBody>
          <a:bodyPr spcFirstLastPara="1" wrap="square" lIns="0" tIns="0" rIns="0" bIns="0" anchor="t" anchorCtr="0">
            <a:noAutofit/>
          </a:bodyPr>
          <a:lstStyle>
            <a:lvl1pPr lvl="0">
              <a:lnSpc>
                <a:spcPct val="95000"/>
              </a:lnSpc>
              <a:spcBef>
                <a:spcPts val="0"/>
              </a:spcBef>
              <a:spcAft>
                <a:spcPts val="0"/>
              </a:spcAft>
              <a:buNone/>
              <a:defRPr sz="4200">
                <a:latin typeface="Tomorrow"/>
                <a:ea typeface="Tomorrow"/>
                <a:cs typeface="Tomorrow"/>
                <a:sym typeface="Tomorrow"/>
              </a:defRPr>
            </a:lvl1pPr>
            <a:lvl2pPr lvl="1">
              <a:lnSpc>
                <a:spcPct val="95000"/>
              </a:lnSpc>
              <a:spcBef>
                <a:spcPts val="0"/>
              </a:spcBef>
              <a:spcAft>
                <a:spcPts val="0"/>
              </a:spcAft>
              <a:buNone/>
              <a:defRPr sz="4200">
                <a:latin typeface="Tomorrow"/>
                <a:ea typeface="Tomorrow"/>
                <a:cs typeface="Tomorrow"/>
                <a:sym typeface="Tomorrow"/>
              </a:defRPr>
            </a:lvl2pPr>
            <a:lvl3pPr lvl="2">
              <a:lnSpc>
                <a:spcPct val="95000"/>
              </a:lnSpc>
              <a:spcBef>
                <a:spcPts val="0"/>
              </a:spcBef>
              <a:spcAft>
                <a:spcPts val="0"/>
              </a:spcAft>
              <a:buNone/>
              <a:defRPr sz="4200">
                <a:latin typeface="Tomorrow"/>
                <a:ea typeface="Tomorrow"/>
                <a:cs typeface="Tomorrow"/>
                <a:sym typeface="Tomorrow"/>
              </a:defRPr>
            </a:lvl3pPr>
            <a:lvl4pPr lvl="3">
              <a:lnSpc>
                <a:spcPct val="95000"/>
              </a:lnSpc>
              <a:spcBef>
                <a:spcPts val="0"/>
              </a:spcBef>
              <a:spcAft>
                <a:spcPts val="0"/>
              </a:spcAft>
              <a:buNone/>
              <a:defRPr sz="4200">
                <a:latin typeface="Tomorrow"/>
                <a:ea typeface="Tomorrow"/>
                <a:cs typeface="Tomorrow"/>
                <a:sym typeface="Tomorrow"/>
              </a:defRPr>
            </a:lvl4pPr>
            <a:lvl5pPr lvl="4">
              <a:lnSpc>
                <a:spcPct val="95000"/>
              </a:lnSpc>
              <a:spcBef>
                <a:spcPts val="0"/>
              </a:spcBef>
              <a:spcAft>
                <a:spcPts val="0"/>
              </a:spcAft>
              <a:buNone/>
              <a:defRPr sz="4200">
                <a:latin typeface="Tomorrow"/>
                <a:ea typeface="Tomorrow"/>
                <a:cs typeface="Tomorrow"/>
                <a:sym typeface="Tomorrow"/>
              </a:defRPr>
            </a:lvl5pPr>
            <a:lvl6pPr lvl="5">
              <a:lnSpc>
                <a:spcPct val="95000"/>
              </a:lnSpc>
              <a:spcBef>
                <a:spcPts val="0"/>
              </a:spcBef>
              <a:spcAft>
                <a:spcPts val="0"/>
              </a:spcAft>
              <a:buNone/>
              <a:defRPr sz="4200">
                <a:latin typeface="Tomorrow"/>
                <a:ea typeface="Tomorrow"/>
                <a:cs typeface="Tomorrow"/>
                <a:sym typeface="Tomorrow"/>
              </a:defRPr>
            </a:lvl6pPr>
            <a:lvl7pPr lvl="6">
              <a:lnSpc>
                <a:spcPct val="95000"/>
              </a:lnSpc>
              <a:spcBef>
                <a:spcPts val="0"/>
              </a:spcBef>
              <a:spcAft>
                <a:spcPts val="0"/>
              </a:spcAft>
              <a:buNone/>
              <a:defRPr sz="4200">
                <a:latin typeface="Tomorrow"/>
                <a:ea typeface="Tomorrow"/>
                <a:cs typeface="Tomorrow"/>
                <a:sym typeface="Tomorrow"/>
              </a:defRPr>
            </a:lvl7pPr>
            <a:lvl8pPr lvl="7">
              <a:lnSpc>
                <a:spcPct val="95000"/>
              </a:lnSpc>
              <a:spcBef>
                <a:spcPts val="0"/>
              </a:spcBef>
              <a:spcAft>
                <a:spcPts val="0"/>
              </a:spcAft>
              <a:buNone/>
              <a:defRPr sz="4200">
                <a:latin typeface="Tomorrow"/>
                <a:ea typeface="Tomorrow"/>
                <a:cs typeface="Tomorrow"/>
                <a:sym typeface="Tomorrow"/>
              </a:defRPr>
            </a:lvl8pPr>
            <a:lvl9pPr lvl="8">
              <a:lnSpc>
                <a:spcPct val="95000"/>
              </a:lnSpc>
              <a:spcBef>
                <a:spcPts val="0"/>
              </a:spcBef>
              <a:spcAft>
                <a:spcPts val="0"/>
              </a:spcAft>
              <a:buNone/>
              <a:defRPr sz="4200">
                <a:latin typeface="Tomorrow"/>
                <a:ea typeface="Tomorrow"/>
                <a:cs typeface="Tomorrow"/>
                <a:sym typeface="Tomorrow"/>
              </a:defRPr>
            </a:lvl9pPr>
          </a:lstStyle>
          <a:p>
            <a:endParaRPr/>
          </a:p>
        </p:txBody>
      </p:sp>
      <p:sp>
        <p:nvSpPr>
          <p:cNvPr id="182" name="Google Shape;182;p18"/>
          <p:cNvSpPr txBox="1">
            <a:spLocks noGrp="1"/>
          </p:cNvSpPr>
          <p:nvPr>
            <p:ph type="subTitle" idx="5"/>
          </p:nvPr>
        </p:nvSpPr>
        <p:spPr>
          <a:xfrm>
            <a:off x="10830225" y="3722924"/>
            <a:ext cx="2196000" cy="2519627"/>
          </a:xfrm>
          <a:prstGeom prst="rect">
            <a:avLst/>
          </a:prstGeom>
        </p:spPr>
        <p:txBody>
          <a:bodyPr spcFirstLastPara="1" wrap="square" lIns="0" tIns="0" rIns="0" bIns="0" anchor="t" anchorCtr="0">
            <a:noAutofit/>
          </a:bodyPr>
          <a:lstStyle>
            <a:lvl1pPr lvl="0" algn="l">
              <a:lnSpc>
                <a:spcPct val="95000"/>
              </a:lnSpc>
              <a:spcBef>
                <a:spcPts val="0"/>
              </a:spcBef>
              <a:spcAft>
                <a:spcPts val="0"/>
              </a:spcAft>
              <a:buNone/>
              <a:defRPr sz="4200">
                <a:latin typeface="Tomorrow"/>
                <a:ea typeface="Tomorrow"/>
                <a:cs typeface="Tomorrow"/>
                <a:sym typeface="Tomorrow"/>
              </a:defRPr>
            </a:lvl1pPr>
            <a:lvl2pPr lvl="1" algn="l">
              <a:lnSpc>
                <a:spcPct val="95000"/>
              </a:lnSpc>
              <a:spcBef>
                <a:spcPts val="0"/>
              </a:spcBef>
              <a:spcAft>
                <a:spcPts val="0"/>
              </a:spcAft>
              <a:buNone/>
              <a:defRPr sz="4200">
                <a:latin typeface="Tomorrow"/>
                <a:ea typeface="Tomorrow"/>
                <a:cs typeface="Tomorrow"/>
                <a:sym typeface="Tomorrow"/>
              </a:defRPr>
            </a:lvl2pPr>
            <a:lvl3pPr lvl="2" algn="l">
              <a:lnSpc>
                <a:spcPct val="95000"/>
              </a:lnSpc>
              <a:spcBef>
                <a:spcPts val="0"/>
              </a:spcBef>
              <a:spcAft>
                <a:spcPts val="0"/>
              </a:spcAft>
              <a:buNone/>
              <a:defRPr sz="4200">
                <a:latin typeface="Tomorrow"/>
                <a:ea typeface="Tomorrow"/>
                <a:cs typeface="Tomorrow"/>
                <a:sym typeface="Tomorrow"/>
              </a:defRPr>
            </a:lvl3pPr>
            <a:lvl4pPr lvl="3" algn="l">
              <a:lnSpc>
                <a:spcPct val="95000"/>
              </a:lnSpc>
              <a:spcBef>
                <a:spcPts val="0"/>
              </a:spcBef>
              <a:spcAft>
                <a:spcPts val="0"/>
              </a:spcAft>
              <a:buNone/>
              <a:defRPr sz="4200">
                <a:latin typeface="Tomorrow"/>
                <a:ea typeface="Tomorrow"/>
                <a:cs typeface="Tomorrow"/>
                <a:sym typeface="Tomorrow"/>
              </a:defRPr>
            </a:lvl4pPr>
            <a:lvl5pPr lvl="4" algn="l">
              <a:lnSpc>
                <a:spcPct val="95000"/>
              </a:lnSpc>
              <a:spcBef>
                <a:spcPts val="0"/>
              </a:spcBef>
              <a:spcAft>
                <a:spcPts val="0"/>
              </a:spcAft>
              <a:buNone/>
              <a:defRPr sz="4200">
                <a:latin typeface="Tomorrow"/>
                <a:ea typeface="Tomorrow"/>
                <a:cs typeface="Tomorrow"/>
                <a:sym typeface="Tomorrow"/>
              </a:defRPr>
            </a:lvl5pPr>
            <a:lvl6pPr lvl="5" algn="l">
              <a:lnSpc>
                <a:spcPct val="95000"/>
              </a:lnSpc>
              <a:spcBef>
                <a:spcPts val="0"/>
              </a:spcBef>
              <a:spcAft>
                <a:spcPts val="0"/>
              </a:spcAft>
              <a:buNone/>
              <a:defRPr sz="4200">
                <a:latin typeface="Tomorrow"/>
                <a:ea typeface="Tomorrow"/>
                <a:cs typeface="Tomorrow"/>
                <a:sym typeface="Tomorrow"/>
              </a:defRPr>
            </a:lvl6pPr>
            <a:lvl7pPr lvl="6" algn="l">
              <a:lnSpc>
                <a:spcPct val="95000"/>
              </a:lnSpc>
              <a:spcBef>
                <a:spcPts val="0"/>
              </a:spcBef>
              <a:spcAft>
                <a:spcPts val="0"/>
              </a:spcAft>
              <a:buNone/>
              <a:defRPr sz="4200">
                <a:latin typeface="Tomorrow"/>
                <a:ea typeface="Tomorrow"/>
                <a:cs typeface="Tomorrow"/>
                <a:sym typeface="Tomorrow"/>
              </a:defRPr>
            </a:lvl7pPr>
            <a:lvl8pPr lvl="7" algn="l">
              <a:lnSpc>
                <a:spcPct val="95000"/>
              </a:lnSpc>
              <a:spcBef>
                <a:spcPts val="0"/>
              </a:spcBef>
              <a:spcAft>
                <a:spcPts val="0"/>
              </a:spcAft>
              <a:buNone/>
              <a:defRPr sz="4200">
                <a:latin typeface="Tomorrow"/>
                <a:ea typeface="Tomorrow"/>
                <a:cs typeface="Tomorrow"/>
                <a:sym typeface="Tomorrow"/>
              </a:defRPr>
            </a:lvl8pPr>
            <a:lvl9pPr lvl="8" algn="l">
              <a:lnSpc>
                <a:spcPct val="95000"/>
              </a:lnSpc>
              <a:spcBef>
                <a:spcPts val="0"/>
              </a:spcBef>
              <a:spcAft>
                <a:spcPts val="0"/>
              </a:spcAft>
              <a:buNone/>
              <a:defRPr sz="4200">
                <a:latin typeface="Tomorrow"/>
                <a:ea typeface="Tomorrow"/>
                <a:cs typeface="Tomorrow"/>
                <a:sym typeface="Tomorrow"/>
              </a:defRPr>
            </a:lvl9pPr>
          </a:lstStyle>
          <a:p>
            <a:endParaRPr/>
          </a:p>
        </p:txBody>
      </p:sp>
      <p:sp>
        <p:nvSpPr>
          <p:cNvPr id="183" name="Google Shape;183;p18"/>
          <p:cNvSpPr txBox="1">
            <a:spLocks noGrp="1"/>
          </p:cNvSpPr>
          <p:nvPr>
            <p:ph type="subTitle" idx="6"/>
          </p:nvPr>
        </p:nvSpPr>
        <p:spPr>
          <a:xfrm>
            <a:off x="342900" y="7276907"/>
            <a:ext cx="2416950" cy="162747"/>
          </a:xfrm>
          <a:prstGeom prst="rect">
            <a:avLst/>
          </a:prstGeom>
        </p:spPr>
        <p:txBody>
          <a:bodyPr spcFirstLastPara="1" wrap="square" lIns="0" tIns="0" rIns="0" bIns="0" anchor="t" anchorCtr="0">
            <a:noAutofit/>
          </a:bodyPr>
          <a:lstStyle>
            <a:lvl1pPr lvl="0">
              <a:spcBef>
                <a:spcPts val="0"/>
              </a:spcBef>
              <a:spcAft>
                <a:spcPts val="0"/>
              </a:spcAft>
              <a:buNone/>
              <a:defRPr sz="1050"/>
            </a:lvl1pPr>
            <a:lvl2pPr lvl="1">
              <a:spcBef>
                <a:spcPts val="0"/>
              </a:spcBef>
              <a:spcAft>
                <a:spcPts val="0"/>
              </a:spcAft>
              <a:buNone/>
              <a:defRPr sz="1050"/>
            </a:lvl2pPr>
            <a:lvl3pPr lvl="2">
              <a:spcBef>
                <a:spcPts val="0"/>
              </a:spcBef>
              <a:spcAft>
                <a:spcPts val="0"/>
              </a:spcAft>
              <a:buNone/>
              <a:defRPr sz="1050"/>
            </a:lvl3pPr>
            <a:lvl4pPr lvl="3">
              <a:spcBef>
                <a:spcPts val="0"/>
              </a:spcBef>
              <a:spcAft>
                <a:spcPts val="0"/>
              </a:spcAft>
              <a:buNone/>
              <a:defRPr sz="1050"/>
            </a:lvl4pPr>
            <a:lvl5pPr lvl="4">
              <a:spcBef>
                <a:spcPts val="0"/>
              </a:spcBef>
              <a:spcAft>
                <a:spcPts val="0"/>
              </a:spcAft>
              <a:buNone/>
              <a:defRPr sz="1050"/>
            </a:lvl5pPr>
            <a:lvl6pPr lvl="5">
              <a:spcBef>
                <a:spcPts val="0"/>
              </a:spcBef>
              <a:spcAft>
                <a:spcPts val="0"/>
              </a:spcAft>
              <a:buNone/>
              <a:defRPr sz="1050"/>
            </a:lvl6pPr>
            <a:lvl7pPr lvl="6">
              <a:spcBef>
                <a:spcPts val="0"/>
              </a:spcBef>
              <a:spcAft>
                <a:spcPts val="0"/>
              </a:spcAft>
              <a:buNone/>
              <a:defRPr sz="1050"/>
            </a:lvl7pPr>
            <a:lvl8pPr lvl="7">
              <a:spcBef>
                <a:spcPts val="0"/>
              </a:spcBef>
              <a:spcAft>
                <a:spcPts val="0"/>
              </a:spcAft>
              <a:buNone/>
              <a:defRPr sz="1050"/>
            </a:lvl8pPr>
            <a:lvl9pPr lvl="8">
              <a:spcBef>
                <a:spcPts val="0"/>
              </a:spcBef>
              <a:spcAft>
                <a:spcPts val="0"/>
              </a:spcAft>
              <a:buNone/>
              <a:defRPr sz="1050"/>
            </a:lvl9pPr>
          </a:lstStyle>
          <a:p>
            <a:endParaRPr/>
          </a:p>
        </p:txBody>
      </p:sp>
      <p:sp>
        <p:nvSpPr>
          <p:cNvPr id="184" name="Google Shape;184;p18"/>
          <p:cNvSpPr txBox="1">
            <a:spLocks noGrp="1"/>
          </p:cNvSpPr>
          <p:nvPr>
            <p:ph type="subTitle" idx="7"/>
          </p:nvPr>
        </p:nvSpPr>
        <p:spPr>
          <a:xfrm>
            <a:off x="9399038" y="7276907"/>
            <a:ext cx="24169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
        <p:nvSpPr>
          <p:cNvPr id="185" name="Google Shape;185;p18"/>
          <p:cNvSpPr txBox="1">
            <a:spLocks noGrp="1"/>
          </p:cNvSpPr>
          <p:nvPr>
            <p:ph type="subTitle" idx="8"/>
          </p:nvPr>
        </p:nvSpPr>
        <p:spPr>
          <a:xfrm>
            <a:off x="12082875" y="7276907"/>
            <a:ext cx="1302750" cy="162747"/>
          </a:xfrm>
          <a:prstGeom prst="rect">
            <a:avLst/>
          </a:prstGeom>
        </p:spPr>
        <p:txBody>
          <a:bodyPr spcFirstLastPara="1" wrap="square" lIns="0" tIns="0" rIns="0" bIns="0" anchor="t" anchorCtr="0">
            <a:noAutofit/>
          </a:bodyPr>
          <a:lstStyle>
            <a:lvl1pPr lvl="0" algn="r">
              <a:spcBef>
                <a:spcPts val="0"/>
              </a:spcBef>
              <a:spcAft>
                <a:spcPts val="0"/>
              </a:spcAft>
              <a:buNone/>
              <a:defRPr sz="1050"/>
            </a:lvl1pPr>
            <a:lvl2pPr lvl="1" algn="r">
              <a:spcBef>
                <a:spcPts val="0"/>
              </a:spcBef>
              <a:spcAft>
                <a:spcPts val="0"/>
              </a:spcAft>
              <a:buNone/>
              <a:defRPr sz="1050"/>
            </a:lvl2pPr>
            <a:lvl3pPr lvl="2" algn="r">
              <a:spcBef>
                <a:spcPts val="0"/>
              </a:spcBef>
              <a:spcAft>
                <a:spcPts val="0"/>
              </a:spcAft>
              <a:buNone/>
              <a:defRPr sz="1050"/>
            </a:lvl3pPr>
            <a:lvl4pPr lvl="3" algn="r">
              <a:spcBef>
                <a:spcPts val="0"/>
              </a:spcBef>
              <a:spcAft>
                <a:spcPts val="0"/>
              </a:spcAft>
              <a:buNone/>
              <a:defRPr sz="1050"/>
            </a:lvl4pPr>
            <a:lvl5pPr lvl="4" algn="r">
              <a:spcBef>
                <a:spcPts val="0"/>
              </a:spcBef>
              <a:spcAft>
                <a:spcPts val="0"/>
              </a:spcAft>
              <a:buNone/>
              <a:defRPr sz="1050"/>
            </a:lvl5pPr>
            <a:lvl6pPr lvl="5" algn="r">
              <a:spcBef>
                <a:spcPts val="0"/>
              </a:spcBef>
              <a:spcAft>
                <a:spcPts val="0"/>
              </a:spcAft>
              <a:buNone/>
              <a:defRPr sz="1050"/>
            </a:lvl6pPr>
            <a:lvl7pPr lvl="6" algn="r">
              <a:spcBef>
                <a:spcPts val="0"/>
              </a:spcBef>
              <a:spcAft>
                <a:spcPts val="0"/>
              </a:spcAft>
              <a:buNone/>
              <a:defRPr sz="1050"/>
            </a:lvl7pPr>
            <a:lvl8pPr lvl="7" algn="r">
              <a:spcBef>
                <a:spcPts val="0"/>
              </a:spcBef>
              <a:spcAft>
                <a:spcPts val="0"/>
              </a:spcAft>
              <a:buNone/>
              <a:defRPr sz="1050"/>
            </a:lvl8pPr>
            <a:lvl9pPr lvl="8" algn="r">
              <a:spcBef>
                <a:spcPts val="0"/>
              </a:spcBef>
              <a:spcAft>
                <a:spcPts val="0"/>
              </a:spcAft>
              <a:buNone/>
              <a:defRPr sz="1050"/>
            </a:lvl9pPr>
          </a:lstStyle>
          <a:p>
            <a:endParaRPr/>
          </a:p>
        </p:txBody>
      </p:sp>
    </p:spTree>
    <p:extLst>
      <p:ext uri="{BB962C8B-B14F-4D97-AF65-F5344CB8AC3E}">
        <p14:creationId xmlns:p14="http://schemas.microsoft.com/office/powerpoint/2010/main" val="286389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6"/>
        <p:cNvGrpSpPr/>
        <p:nvPr/>
      </p:nvGrpSpPr>
      <p:grpSpPr>
        <a:xfrm>
          <a:off x="0" y="0"/>
          <a:ext cx="0" cy="0"/>
          <a:chOff x="0" y="0"/>
          <a:chExt cx="0" cy="0"/>
        </a:xfrm>
      </p:grpSpPr>
      <p:sp>
        <p:nvSpPr>
          <p:cNvPr id="187" name="Google Shape;187;p19"/>
          <p:cNvSpPr txBox="1">
            <a:spLocks noGrp="1"/>
          </p:cNvSpPr>
          <p:nvPr>
            <p:ph type="ctrTitle"/>
          </p:nvPr>
        </p:nvSpPr>
        <p:spPr>
          <a:xfrm>
            <a:off x="467562" y="1125135"/>
            <a:ext cx="12780900" cy="3101707"/>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800"/>
            </a:lvl1pPr>
            <a:lvl2pPr lvl="1" algn="ctr">
              <a:spcBef>
                <a:spcPts val="0"/>
              </a:spcBef>
              <a:spcAft>
                <a:spcPts val="0"/>
              </a:spcAft>
              <a:buSzPts val="5200"/>
              <a:buNone/>
              <a:defRPr sz="7800"/>
            </a:lvl2pPr>
            <a:lvl3pPr lvl="2" algn="ctr">
              <a:spcBef>
                <a:spcPts val="0"/>
              </a:spcBef>
              <a:spcAft>
                <a:spcPts val="0"/>
              </a:spcAft>
              <a:buSzPts val="5200"/>
              <a:buNone/>
              <a:defRPr sz="7800"/>
            </a:lvl3pPr>
            <a:lvl4pPr lvl="3" algn="ctr">
              <a:spcBef>
                <a:spcPts val="0"/>
              </a:spcBef>
              <a:spcAft>
                <a:spcPts val="0"/>
              </a:spcAft>
              <a:buSzPts val="5200"/>
              <a:buNone/>
              <a:defRPr sz="7800"/>
            </a:lvl4pPr>
            <a:lvl5pPr lvl="4" algn="ctr">
              <a:spcBef>
                <a:spcPts val="0"/>
              </a:spcBef>
              <a:spcAft>
                <a:spcPts val="0"/>
              </a:spcAft>
              <a:buSzPts val="5200"/>
              <a:buNone/>
              <a:defRPr sz="7800"/>
            </a:lvl5pPr>
            <a:lvl6pPr lvl="5" algn="ctr">
              <a:spcBef>
                <a:spcPts val="0"/>
              </a:spcBef>
              <a:spcAft>
                <a:spcPts val="0"/>
              </a:spcAft>
              <a:buSzPts val="5200"/>
              <a:buNone/>
              <a:defRPr sz="7800"/>
            </a:lvl6pPr>
            <a:lvl7pPr lvl="6" algn="ctr">
              <a:spcBef>
                <a:spcPts val="0"/>
              </a:spcBef>
              <a:spcAft>
                <a:spcPts val="0"/>
              </a:spcAft>
              <a:buSzPts val="5200"/>
              <a:buNone/>
              <a:defRPr sz="7800"/>
            </a:lvl7pPr>
            <a:lvl8pPr lvl="7" algn="ctr">
              <a:spcBef>
                <a:spcPts val="0"/>
              </a:spcBef>
              <a:spcAft>
                <a:spcPts val="0"/>
              </a:spcAft>
              <a:buSzPts val="5200"/>
              <a:buNone/>
              <a:defRPr sz="7800"/>
            </a:lvl8pPr>
            <a:lvl9pPr lvl="8" algn="ctr">
              <a:spcBef>
                <a:spcPts val="0"/>
              </a:spcBef>
              <a:spcAft>
                <a:spcPts val="0"/>
              </a:spcAft>
              <a:buSzPts val="5200"/>
              <a:buNone/>
              <a:defRPr sz="7800"/>
            </a:lvl9pPr>
          </a:lstStyle>
          <a:p>
            <a:endParaRPr/>
          </a:p>
        </p:txBody>
      </p:sp>
      <p:sp>
        <p:nvSpPr>
          <p:cNvPr id="188" name="Google Shape;188;p19"/>
          <p:cNvSpPr txBox="1">
            <a:spLocks noGrp="1"/>
          </p:cNvSpPr>
          <p:nvPr>
            <p:ph type="subTitle" idx="1"/>
          </p:nvPr>
        </p:nvSpPr>
        <p:spPr>
          <a:xfrm>
            <a:off x="467550" y="4282678"/>
            <a:ext cx="12780900" cy="1197707"/>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4200"/>
            </a:lvl1pPr>
            <a:lvl2pPr lvl="1" algn="ctr">
              <a:spcBef>
                <a:spcPts val="0"/>
              </a:spcBef>
              <a:spcAft>
                <a:spcPts val="0"/>
              </a:spcAft>
              <a:buSzPts val="2800"/>
              <a:buNone/>
              <a:defRPr sz="4200"/>
            </a:lvl2pPr>
            <a:lvl3pPr lvl="2" algn="ctr">
              <a:spcBef>
                <a:spcPts val="0"/>
              </a:spcBef>
              <a:spcAft>
                <a:spcPts val="0"/>
              </a:spcAft>
              <a:buSzPts val="2800"/>
              <a:buNone/>
              <a:defRPr sz="4200"/>
            </a:lvl3pPr>
            <a:lvl4pPr lvl="3" algn="ctr">
              <a:spcBef>
                <a:spcPts val="0"/>
              </a:spcBef>
              <a:spcAft>
                <a:spcPts val="0"/>
              </a:spcAft>
              <a:buSzPts val="2800"/>
              <a:buNone/>
              <a:defRPr sz="4200"/>
            </a:lvl4pPr>
            <a:lvl5pPr lvl="4" algn="ctr">
              <a:spcBef>
                <a:spcPts val="0"/>
              </a:spcBef>
              <a:spcAft>
                <a:spcPts val="0"/>
              </a:spcAft>
              <a:buSzPts val="2800"/>
              <a:buNone/>
              <a:defRPr sz="4200"/>
            </a:lvl5pPr>
            <a:lvl6pPr lvl="5" algn="ctr">
              <a:spcBef>
                <a:spcPts val="0"/>
              </a:spcBef>
              <a:spcAft>
                <a:spcPts val="0"/>
              </a:spcAft>
              <a:buSzPts val="2800"/>
              <a:buNone/>
              <a:defRPr sz="4200"/>
            </a:lvl6pPr>
            <a:lvl7pPr lvl="6" algn="ctr">
              <a:spcBef>
                <a:spcPts val="0"/>
              </a:spcBef>
              <a:spcAft>
                <a:spcPts val="0"/>
              </a:spcAft>
              <a:buSzPts val="2800"/>
              <a:buNone/>
              <a:defRPr sz="4200"/>
            </a:lvl7pPr>
            <a:lvl8pPr lvl="7" algn="ctr">
              <a:spcBef>
                <a:spcPts val="0"/>
              </a:spcBef>
              <a:spcAft>
                <a:spcPts val="0"/>
              </a:spcAft>
              <a:buSzPts val="2800"/>
              <a:buNone/>
              <a:defRPr sz="4200"/>
            </a:lvl8pPr>
            <a:lvl9pPr lvl="8" algn="ctr">
              <a:spcBef>
                <a:spcPts val="0"/>
              </a:spcBef>
              <a:spcAft>
                <a:spcPts val="0"/>
              </a:spcAft>
              <a:buSzPts val="2800"/>
              <a:buNone/>
              <a:defRPr sz="4200"/>
            </a:lvl9pPr>
          </a:lstStyle>
          <a:p>
            <a:endParaRPr/>
          </a:p>
        </p:txBody>
      </p:sp>
    </p:spTree>
    <p:extLst>
      <p:ext uri="{BB962C8B-B14F-4D97-AF65-F5344CB8AC3E}">
        <p14:creationId xmlns:p14="http://schemas.microsoft.com/office/powerpoint/2010/main" val="1763197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a:off x="467550" y="3250174"/>
            <a:ext cx="12780900" cy="1272053"/>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400"/>
            </a:lvl1pPr>
            <a:lvl2pPr lvl="1" algn="ctr">
              <a:spcBef>
                <a:spcPts val="0"/>
              </a:spcBef>
              <a:spcAft>
                <a:spcPts val="0"/>
              </a:spcAft>
              <a:buSzPts val="3600"/>
              <a:buNone/>
              <a:defRPr sz="5400"/>
            </a:lvl2pPr>
            <a:lvl3pPr lvl="2" algn="ctr">
              <a:spcBef>
                <a:spcPts val="0"/>
              </a:spcBef>
              <a:spcAft>
                <a:spcPts val="0"/>
              </a:spcAft>
              <a:buSzPts val="3600"/>
              <a:buNone/>
              <a:defRPr sz="5400"/>
            </a:lvl3pPr>
            <a:lvl4pPr lvl="3" algn="ctr">
              <a:spcBef>
                <a:spcPts val="0"/>
              </a:spcBef>
              <a:spcAft>
                <a:spcPts val="0"/>
              </a:spcAft>
              <a:buSzPts val="3600"/>
              <a:buNone/>
              <a:defRPr sz="5400"/>
            </a:lvl4pPr>
            <a:lvl5pPr lvl="4" algn="ctr">
              <a:spcBef>
                <a:spcPts val="0"/>
              </a:spcBef>
              <a:spcAft>
                <a:spcPts val="0"/>
              </a:spcAft>
              <a:buSzPts val="3600"/>
              <a:buNone/>
              <a:defRPr sz="5400"/>
            </a:lvl5pPr>
            <a:lvl6pPr lvl="5" algn="ctr">
              <a:spcBef>
                <a:spcPts val="0"/>
              </a:spcBef>
              <a:spcAft>
                <a:spcPts val="0"/>
              </a:spcAft>
              <a:buSzPts val="3600"/>
              <a:buNone/>
              <a:defRPr sz="5400"/>
            </a:lvl6pPr>
            <a:lvl7pPr lvl="6" algn="ctr">
              <a:spcBef>
                <a:spcPts val="0"/>
              </a:spcBef>
              <a:spcAft>
                <a:spcPts val="0"/>
              </a:spcAft>
              <a:buSzPts val="3600"/>
              <a:buNone/>
              <a:defRPr sz="5400"/>
            </a:lvl7pPr>
            <a:lvl8pPr lvl="7" algn="ctr">
              <a:spcBef>
                <a:spcPts val="0"/>
              </a:spcBef>
              <a:spcAft>
                <a:spcPts val="0"/>
              </a:spcAft>
              <a:buSzPts val="3600"/>
              <a:buNone/>
              <a:defRPr sz="5400"/>
            </a:lvl8pPr>
            <a:lvl9pPr lvl="8" algn="ctr">
              <a:spcBef>
                <a:spcPts val="0"/>
              </a:spcBef>
              <a:spcAft>
                <a:spcPts val="0"/>
              </a:spcAft>
              <a:buSzPts val="3600"/>
              <a:buNone/>
              <a:defRPr sz="5400"/>
            </a:lvl9pPr>
          </a:lstStyle>
          <a:p>
            <a:endParaRPr/>
          </a:p>
        </p:txBody>
      </p:sp>
    </p:spTree>
    <p:extLst>
      <p:ext uri="{BB962C8B-B14F-4D97-AF65-F5344CB8AC3E}">
        <p14:creationId xmlns:p14="http://schemas.microsoft.com/office/powerpoint/2010/main" val="3118091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91"/>
        <p:cNvGrpSpPr/>
        <p:nvPr/>
      </p:nvGrpSpPr>
      <p:grpSpPr>
        <a:xfrm>
          <a:off x="0" y="0"/>
          <a:ext cx="0" cy="0"/>
          <a:chOff x="0" y="0"/>
          <a:chExt cx="0" cy="0"/>
        </a:xfrm>
      </p:grpSpPr>
      <p:sp>
        <p:nvSpPr>
          <p:cNvPr id="192" name="Google Shape;192;p21"/>
          <p:cNvSpPr txBox="1">
            <a:spLocks noGrp="1"/>
          </p:cNvSpPr>
          <p:nvPr>
            <p:ph type="title"/>
          </p:nvPr>
        </p:nvSpPr>
        <p:spPr>
          <a:xfrm>
            <a:off x="467550" y="672482"/>
            <a:ext cx="12780900" cy="865413"/>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193" name="Google Shape;193;p21"/>
          <p:cNvSpPr txBox="1">
            <a:spLocks noGrp="1"/>
          </p:cNvSpPr>
          <p:nvPr>
            <p:ph type="body" idx="1"/>
          </p:nvPr>
        </p:nvSpPr>
        <p:spPr>
          <a:xfrm>
            <a:off x="467550" y="1741518"/>
            <a:ext cx="12780900" cy="5162560"/>
          </a:xfrm>
          <a:prstGeom prst="rect">
            <a:avLst/>
          </a:prstGeom>
        </p:spPr>
        <p:txBody>
          <a:bodyPr spcFirstLastPara="1" wrap="square" lIns="91425" tIns="91425" rIns="91425" bIns="91425" anchor="t" anchorCtr="0">
            <a:noAutofit/>
          </a:bodyPr>
          <a:lstStyle>
            <a:lvl1pPr marL="685800" lvl="0" indent="-476250">
              <a:spcBef>
                <a:spcPts val="0"/>
              </a:spcBef>
              <a:spcAft>
                <a:spcPts val="0"/>
              </a:spcAft>
              <a:buSzPts val="1400"/>
              <a:buChar char="●"/>
              <a:defRPr/>
            </a:lvl1pPr>
            <a:lvl2pPr marL="1371600" lvl="1" indent="-476250">
              <a:spcBef>
                <a:spcPts val="0"/>
              </a:spcBef>
              <a:spcAft>
                <a:spcPts val="0"/>
              </a:spcAft>
              <a:buSzPts val="1400"/>
              <a:buChar char="○"/>
              <a:defRPr/>
            </a:lvl2pPr>
            <a:lvl3pPr marL="2057400" lvl="2" indent="-476250">
              <a:spcBef>
                <a:spcPts val="0"/>
              </a:spcBef>
              <a:spcAft>
                <a:spcPts val="0"/>
              </a:spcAft>
              <a:buSzPts val="1400"/>
              <a:buChar char="■"/>
              <a:defRPr/>
            </a:lvl3pPr>
            <a:lvl4pPr marL="2743200" lvl="3" indent="-476250">
              <a:spcBef>
                <a:spcPts val="0"/>
              </a:spcBef>
              <a:spcAft>
                <a:spcPts val="0"/>
              </a:spcAft>
              <a:buSzPts val="1400"/>
              <a:buChar char="●"/>
              <a:defRPr/>
            </a:lvl4pPr>
            <a:lvl5pPr marL="3429000" lvl="4" indent="-476250">
              <a:spcBef>
                <a:spcPts val="0"/>
              </a:spcBef>
              <a:spcAft>
                <a:spcPts val="0"/>
              </a:spcAft>
              <a:buSzPts val="1400"/>
              <a:buChar char="○"/>
              <a:defRPr/>
            </a:lvl5pPr>
            <a:lvl6pPr marL="4114800" lvl="5" indent="-476250">
              <a:spcBef>
                <a:spcPts val="0"/>
              </a:spcBef>
              <a:spcAft>
                <a:spcPts val="0"/>
              </a:spcAft>
              <a:buSzPts val="1400"/>
              <a:buChar char="■"/>
              <a:defRPr/>
            </a:lvl6pPr>
            <a:lvl7pPr marL="4800600" lvl="6" indent="-476250">
              <a:spcBef>
                <a:spcPts val="0"/>
              </a:spcBef>
              <a:spcAft>
                <a:spcPts val="0"/>
              </a:spcAft>
              <a:buSzPts val="1400"/>
              <a:buChar char="●"/>
              <a:defRPr/>
            </a:lvl7pPr>
            <a:lvl8pPr marL="5486400" lvl="7" indent="-476250">
              <a:spcBef>
                <a:spcPts val="0"/>
              </a:spcBef>
              <a:spcAft>
                <a:spcPts val="0"/>
              </a:spcAft>
              <a:buSzPts val="1400"/>
              <a:buChar char="○"/>
              <a:defRPr/>
            </a:lvl8pPr>
            <a:lvl9pPr marL="6172200" lvl="8" indent="-476250">
              <a:spcBef>
                <a:spcPts val="0"/>
              </a:spcBef>
              <a:spcAft>
                <a:spcPts val="0"/>
              </a:spcAft>
              <a:buSzPts val="1400"/>
              <a:buChar char="■"/>
              <a:defRPr/>
            </a:lvl9pPr>
          </a:lstStyle>
          <a:p>
            <a:endParaRPr/>
          </a:p>
        </p:txBody>
      </p:sp>
    </p:spTree>
    <p:extLst>
      <p:ext uri="{BB962C8B-B14F-4D97-AF65-F5344CB8AC3E}">
        <p14:creationId xmlns:p14="http://schemas.microsoft.com/office/powerpoint/2010/main" val="3991168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94"/>
        <p:cNvGrpSpPr/>
        <p:nvPr/>
      </p:nvGrpSpPr>
      <p:grpSpPr>
        <a:xfrm>
          <a:off x="0" y="0"/>
          <a:ext cx="0" cy="0"/>
          <a:chOff x="0" y="0"/>
          <a:chExt cx="0" cy="0"/>
        </a:xfrm>
      </p:grpSpPr>
      <p:sp>
        <p:nvSpPr>
          <p:cNvPr id="195" name="Google Shape;195;p22"/>
          <p:cNvSpPr txBox="1">
            <a:spLocks noGrp="1"/>
          </p:cNvSpPr>
          <p:nvPr>
            <p:ph type="title"/>
          </p:nvPr>
        </p:nvSpPr>
        <p:spPr>
          <a:xfrm>
            <a:off x="467550" y="672482"/>
            <a:ext cx="12780900" cy="865413"/>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196" name="Google Shape;196;p22"/>
          <p:cNvSpPr txBox="1">
            <a:spLocks noGrp="1"/>
          </p:cNvSpPr>
          <p:nvPr>
            <p:ph type="body" idx="1"/>
          </p:nvPr>
        </p:nvSpPr>
        <p:spPr>
          <a:xfrm>
            <a:off x="467550" y="1741518"/>
            <a:ext cx="5999850" cy="5162560"/>
          </a:xfrm>
          <a:prstGeom prst="rect">
            <a:avLst/>
          </a:prstGeom>
        </p:spPr>
        <p:txBody>
          <a:bodyPr spcFirstLastPara="1" wrap="square" lIns="91425" tIns="91425" rIns="91425" bIns="91425" anchor="t" anchorCtr="0">
            <a:noAutofit/>
          </a:bodyPr>
          <a:lstStyle>
            <a:lvl1pPr marL="685800" lvl="0" indent="-476250">
              <a:spcBef>
                <a:spcPts val="0"/>
              </a:spcBef>
              <a:spcAft>
                <a:spcPts val="0"/>
              </a:spcAft>
              <a:buSzPts val="1400"/>
              <a:buChar char="●"/>
              <a:defRPr/>
            </a:lvl1pPr>
            <a:lvl2pPr marL="1371600" lvl="1" indent="-457200">
              <a:spcBef>
                <a:spcPts val="0"/>
              </a:spcBef>
              <a:spcAft>
                <a:spcPts val="0"/>
              </a:spcAft>
              <a:buSzPts val="1200"/>
              <a:buChar char="○"/>
              <a:defRPr sz="1800"/>
            </a:lvl2pPr>
            <a:lvl3pPr marL="2057400" lvl="2" indent="-457200">
              <a:spcBef>
                <a:spcPts val="0"/>
              </a:spcBef>
              <a:spcAft>
                <a:spcPts val="0"/>
              </a:spcAft>
              <a:buSzPts val="1200"/>
              <a:buChar char="■"/>
              <a:defRPr sz="1800"/>
            </a:lvl3pPr>
            <a:lvl4pPr marL="2743200" lvl="3" indent="-457200">
              <a:spcBef>
                <a:spcPts val="0"/>
              </a:spcBef>
              <a:spcAft>
                <a:spcPts val="0"/>
              </a:spcAft>
              <a:buSzPts val="1200"/>
              <a:buChar char="●"/>
              <a:defRPr sz="1800"/>
            </a:lvl4pPr>
            <a:lvl5pPr marL="3429000" lvl="4" indent="-457200">
              <a:spcBef>
                <a:spcPts val="0"/>
              </a:spcBef>
              <a:spcAft>
                <a:spcPts val="0"/>
              </a:spcAft>
              <a:buSzPts val="1200"/>
              <a:buChar char="○"/>
              <a:defRPr sz="1800"/>
            </a:lvl5pPr>
            <a:lvl6pPr marL="4114800" lvl="5" indent="-457200">
              <a:spcBef>
                <a:spcPts val="0"/>
              </a:spcBef>
              <a:spcAft>
                <a:spcPts val="0"/>
              </a:spcAft>
              <a:buSzPts val="1200"/>
              <a:buChar char="■"/>
              <a:defRPr sz="1800"/>
            </a:lvl6pPr>
            <a:lvl7pPr marL="4800600" lvl="6" indent="-457200">
              <a:spcBef>
                <a:spcPts val="0"/>
              </a:spcBef>
              <a:spcAft>
                <a:spcPts val="0"/>
              </a:spcAft>
              <a:buSzPts val="1200"/>
              <a:buChar char="●"/>
              <a:defRPr sz="1800"/>
            </a:lvl7pPr>
            <a:lvl8pPr marL="5486400" lvl="7" indent="-457200">
              <a:spcBef>
                <a:spcPts val="0"/>
              </a:spcBef>
              <a:spcAft>
                <a:spcPts val="0"/>
              </a:spcAft>
              <a:buSzPts val="1200"/>
              <a:buChar char="○"/>
              <a:defRPr sz="1800"/>
            </a:lvl8pPr>
            <a:lvl9pPr marL="6172200" lvl="8" indent="-457200">
              <a:spcBef>
                <a:spcPts val="0"/>
              </a:spcBef>
              <a:spcAft>
                <a:spcPts val="0"/>
              </a:spcAft>
              <a:buSzPts val="1200"/>
              <a:buChar char="■"/>
              <a:defRPr sz="1800"/>
            </a:lvl9pPr>
          </a:lstStyle>
          <a:p>
            <a:endParaRPr/>
          </a:p>
        </p:txBody>
      </p:sp>
      <p:sp>
        <p:nvSpPr>
          <p:cNvPr id="197" name="Google Shape;197;p22"/>
          <p:cNvSpPr txBox="1">
            <a:spLocks noGrp="1"/>
          </p:cNvSpPr>
          <p:nvPr>
            <p:ph type="body" idx="2"/>
          </p:nvPr>
        </p:nvSpPr>
        <p:spPr>
          <a:xfrm>
            <a:off x="7248600" y="1741518"/>
            <a:ext cx="5999850" cy="5162560"/>
          </a:xfrm>
          <a:prstGeom prst="rect">
            <a:avLst/>
          </a:prstGeom>
        </p:spPr>
        <p:txBody>
          <a:bodyPr spcFirstLastPara="1" wrap="square" lIns="91425" tIns="91425" rIns="91425" bIns="91425" anchor="t" anchorCtr="0">
            <a:noAutofit/>
          </a:bodyPr>
          <a:lstStyle>
            <a:lvl1pPr marL="685800" lvl="0" indent="-476250">
              <a:spcBef>
                <a:spcPts val="0"/>
              </a:spcBef>
              <a:spcAft>
                <a:spcPts val="0"/>
              </a:spcAft>
              <a:buSzPts val="1400"/>
              <a:buChar char="●"/>
              <a:defRPr/>
            </a:lvl1pPr>
            <a:lvl2pPr marL="1371600" lvl="1" indent="-457200">
              <a:spcBef>
                <a:spcPts val="0"/>
              </a:spcBef>
              <a:spcAft>
                <a:spcPts val="0"/>
              </a:spcAft>
              <a:buSzPts val="1200"/>
              <a:buChar char="○"/>
              <a:defRPr sz="1800"/>
            </a:lvl2pPr>
            <a:lvl3pPr marL="2057400" lvl="2" indent="-457200">
              <a:spcBef>
                <a:spcPts val="0"/>
              </a:spcBef>
              <a:spcAft>
                <a:spcPts val="0"/>
              </a:spcAft>
              <a:buSzPts val="1200"/>
              <a:buChar char="■"/>
              <a:defRPr sz="1800"/>
            </a:lvl3pPr>
            <a:lvl4pPr marL="2743200" lvl="3" indent="-457200">
              <a:spcBef>
                <a:spcPts val="0"/>
              </a:spcBef>
              <a:spcAft>
                <a:spcPts val="0"/>
              </a:spcAft>
              <a:buSzPts val="1200"/>
              <a:buChar char="●"/>
              <a:defRPr sz="1800"/>
            </a:lvl4pPr>
            <a:lvl5pPr marL="3429000" lvl="4" indent="-457200">
              <a:spcBef>
                <a:spcPts val="0"/>
              </a:spcBef>
              <a:spcAft>
                <a:spcPts val="0"/>
              </a:spcAft>
              <a:buSzPts val="1200"/>
              <a:buChar char="○"/>
              <a:defRPr sz="1800"/>
            </a:lvl5pPr>
            <a:lvl6pPr marL="4114800" lvl="5" indent="-457200">
              <a:spcBef>
                <a:spcPts val="0"/>
              </a:spcBef>
              <a:spcAft>
                <a:spcPts val="0"/>
              </a:spcAft>
              <a:buSzPts val="1200"/>
              <a:buChar char="■"/>
              <a:defRPr sz="1800"/>
            </a:lvl6pPr>
            <a:lvl7pPr marL="4800600" lvl="6" indent="-457200">
              <a:spcBef>
                <a:spcPts val="0"/>
              </a:spcBef>
              <a:spcAft>
                <a:spcPts val="0"/>
              </a:spcAft>
              <a:buSzPts val="1200"/>
              <a:buChar char="●"/>
              <a:defRPr sz="1800"/>
            </a:lvl7pPr>
            <a:lvl8pPr marL="5486400" lvl="7" indent="-457200">
              <a:spcBef>
                <a:spcPts val="0"/>
              </a:spcBef>
              <a:spcAft>
                <a:spcPts val="0"/>
              </a:spcAft>
              <a:buSzPts val="1200"/>
              <a:buChar char="○"/>
              <a:defRPr sz="1800"/>
            </a:lvl8pPr>
            <a:lvl9pPr marL="6172200" lvl="8" indent="-457200">
              <a:spcBef>
                <a:spcPts val="0"/>
              </a:spcBef>
              <a:spcAft>
                <a:spcPts val="0"/>
              </a:spcAft>
              <a:buSzPts val="1200"/>
              <a:buChar char="■"/>
              <a:defRPr sz="1800"/>
            </a:lvl9pPr>
          </a:lstStyle>
          <a:p>
            <a:endParaRPr/>
          </a:p>
        </p:txBody>
      </p:sp>
    </p:spTree>
    <p:extLst>
      <p:ext uri="{BB962C8B-B14F-4D97-AF65-F5344CB8AC3E}">
        <p14:creationId xmlns:p14="http://schemas.microsoft.com/office/powerpoint/2010/main" val="3529418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98"/>
        <p:cNvGrpSpPr/>
        <p:nvPr/>
      </p:nvGrpSpPr>
      <p:grpSpPr>
        <a:xfrm>
          <a:off x="0" y="0"/>
          <a:ext cx="0" cy="0"/>
          <a:chOff x="0" y="0"/>
          <a:chExt cx="0" cy="0"/>
        </a:xfrm>
      </p:grpSpPr>
      <p:sp>
        <p:nvSpPr>
          <p:cNvPr id="199" name="Google Shape;199;p23"/>
          <p:cNvSpPr txBox="1">
            <a:spLocks noGrp="1"/>
          </p:cNvSpPr>
          <p:nvPr>
            <p:ph type="title"/>
          </p:nvPr>
        </p:nvSpPr>
        <p:spPr>
          <a:xfrm>
            <a:off x="467550" y="672482"/>
            <a:ext cx="12780900" cy="865413"/>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Tree>
    <p:extLst>
      <p:ext uri="{BB962C8B-B14F-4D97-AF65-F5344CB8AC3E}">
        <p14:creationId xmlns:p14="http://schemas.microsoft.com/office/powerpoint/2010/main" val="4081083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00"/>
        <p:cNvGrpSpPr/>
        <p:nvPr/>
      </p:nvGrpSpPr>
      <p:grpSpPr>
        <a:xfrm>
          <a:off x="0" y="0"/>
          <a:ext cx="0" cy="0"/>
          <a:chOff x="0" y="0"/>
          <a:chExt cx="0" cy="0"/>
        </a:xfrm>
      </p:grpSpPr>
      <p:sp>
        <p:nvSpPr>
          <p:cNvPr id="201" name="Google Shape;201;p24"/>
          <p:cNvSpPr txBox="1">
            <a:spLocks noGrp="1"/>
          </p:cNvSpPr>
          <p:nvPr>
            <p:ph type="title"/>
          </p:nvPr>
        </p:nvSpPr>
        <p:spPr>
          <a:xfrm>
            <a:off x="467550" y="839573"/>
            <a:ext cx="4212000" cy="1141947"/>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600"/>
            </a:lvl1pPr>
            <a:lvl2pPr lvl="1">
              <a:spcBef>
                <a:spcPts val="0"/>
              </a:spcBef>
              <a:spcAft>
                <a:spcPts val="0"/>
              </a:spcAft>
              <a:buSzPts val="2400"/>
              <a:buNone/>
              <a:defRPr sz="3600"/>
            </a:lvl2pPr>
            <a:lvl3pPr lvl="2">
              <a:spcBef>
                <a:spcPts val="0"/>
              </a:spcBef>
              <a:spcAft>
                <a:spcPts val="0"/>
              </a:spcAft>
              <a:buSzPts val="2400"/>
              <a:buNone/>
              <a:defRPr sz="3600"/>
            </a:lvl3pPr>
            <a:lvl4pPr lvl="3">
              <a:spcBef>
                <a:spcPts val="0"/>
              </a:spcBef>
              <a:spcAft>
                <a:spcPts val="0"/>
              </a:spcAft>
              <a:buSzPts val="2400"/>
              <a:buNone/>
              <a:defRPr sz="3600"/>
            </a:lvl4pPr>
            <a:lvl5pPr lvl="4">
              <a:spcBef>
                <a:spcPts val="0"/>
              </a:spcBef>
              <a:spcAft>
                <a:spcPts val="0"/>
              </a:spcAft>
              <a:buSzPts val="2400"/>
              <a:buNone/>
              <a:defRPr sz="3600"/>
            </a:lvl5pPr>
            <a:lvl6pPr lvl="5">
              <a:spcBef>
                <a:spcPts val="0"/>
              </a:spcBef>
              <a:spcAft>
                <a:spcPts val="0"/>
              </a:spcAft>
              <a:buSzPts val="2400"/>
              <a:buNone/>
              <a:defRPr sz="3600"/>
            </a:lvl6pPr>
            <a:lvl7pPr lvl="6">
              <a:spcBef>
                <a:spcPts val="0"/>
              </a:spcBef>
              <a:spcAft>
                <a:spcPts val="0"/>
              </a:spcAft>
              <a:buSzPts val="2400"/>
              <a:buNone/>
              <a:defRPr sz="3600"/>
            </a:lvl7pPr>
            <a:lvl8pPr lvl="7">
              <a:spcBef>
                <a:spcPts val="0"/>
              </a:spcBef>
              <a:spcAft>
                <a:spcPts val="0"/>
              </a:spcAft>
              <a:buSzPts val="2400"/>
              <a:buNone/>
              <a:defRPr sz="3600"/>
            </a:lvl8pPr>
            <a:lvl9pPr lvl="8">
              <a:spcBef>
                <a:spcPts val="0"/>
              </a:spcBef>
              <a:spcAft>
                <a:spcPts val="0"/>
              </a:spcAft>
              <a:buSzPts val="2400"/>
              <a:buNone/>
              <a:defRPr sz="3600"/>
            </a:lvl9pPr>
          </a:lstStyle>
          <a:p>
            <a:endParaRPr/>
          </a:p>
        </p:txBody>
      </p:sp>
      <p:sp>
        <p:nvSpPr>
          <p:cNvPr id="202" name="Google Shape;202;p24"/>
          <p:cNvSpPr txBox="1">
            <a:spLocks noGrp="1"/>
          </p:cNvSpPr>
          <p:nvPr>
            <p:ph type="body" idx="1"/>
          </p:nvPr>
        </p:nvSpPr>
        <p:spPr>
          <a:xfrm>
            <a:off x="467550" y="2099840"/>
            <a:ext cx="4212000" cy="4804427"/>
          </a:xfrm>
          <a:prstGeom prst="rect">
            <a:avLst/>
          </a:prstGeom>
        </p:spPr>
        <p:txBody>
          <a:bodyPr spcFirstLastPara="1" wrap="square" lIns="91425" tIns="91425" rIns="91425" bIns="91425" anchor="t" anchorCtr="0">
            <a:noAutofit/>
          </a:bodyPr>
          <a:lstStyle>
            <a:lvl1pPr marL="685800" lvl="0" indent="-457200">
              <a:spcBef>
                <a:spcPts val="0"/>
              </a:spcBef>
              <a:spcAft>
                <a:spcPts val="0"/>
              </a:spcAft>
              <a:buSzPts val="1200"/>
              <a:buChar char="●"/>
              <a:defRPr sz="1800"/>
            </a:lvl1pPr>
            <a:lvl2pPr marL="1371600" lvl="1" indent="-457200">
              <a:spcBef>
                <a:spcPts val="0"/>
              </a:spcBef>
              <a:spcAft>
                <a:spcPts val="0"/>
              </a:spcAft>
              <a:buSzPts val="1200"/>
              <a:buChar char="○"/>
              <a:defRPr sz="1800"/>
            </a:lvl2pPr>
            <a:lvl3pPr marL="2057400" lvl="2" indent="-457200">
              <a:spcBef>
                <a:spcPts val="0"/>
              </a:spcBef>
              <a:spcAft>
                <a:spcPts val="0"/>
              </a:spcAft>
              <a:buSzPts val="1200"/>
              <a:buChar char="■"/>
              <a:defRPr sz="1800"/>
            </a:lvl3pPr>
            <a:lvl4pPr marL="2743200" lvl="3" indent="-457200">
              <a:spcBef>
                <a:spcPts val="0"/>
              </a:spcBef>
              <a:spcAft>
                <a:spcPts val="0"/>
              </a:spcAft>
              <a:buSzPts val="1200"/>
              <a:buChar char="●"/>
              <a:defRPr sz="1800"/>
            </a:lvl4pPr>
            <a:lvl5pPr marL="3429000" lvl="4" indent="-457200">
              <a:spcBef>
                <a:spcPts val="0"/>
              </a:spcBef>
              <a:spcAft>
                <a:spcPts val="0"/>
              </a:spcAft>
              <a:buSzPts val="1200"/>
              <a:buChar char="○"/>
              <a:defRPr sz="1800"/>
            </a:lvl5pPr>
            <a:lvl6pPr marL="4114800" lvl="5" indent="-457200">
              <a:spcBef>
                <a:spcPts val="0"/>
              </a:spcBef>
              <a:spcAft>
                <a:spcPts val="0"/>
              </a:spcAft>
              <a:buSzPts val="1200"/>
              <a:buChar char="■"/>
              <a:defRPr sz="1800"/>
            </a:lvl6pPr>
            <a:lvl7pPr marL="4800600" lvl="6" indent="-457200">
              <a:spcBef>
                <a:spcPts val="0"/>
              </a:spcBef>
              <a:spcAft>
                <a:spcPts val="0"/>
              </a:spcAft>
              <a:buSzPts val="1200"/>
              <a:buChar char="●"/>
              <a:defRPr sz="1800"/>
            </a:lvl7pPr>
            <a:lvl8pPr marL="5486400" lvl="7" indent="-457200">
              <a:spcBef>
                <a:spcPts val="0"/>
              </a:spcBef>
              <a:spcAft>
                <a:spcPts val="0"/>
              </a:spcAft>
              <a:buSzPts val="1200"/>
              <a:buChar char="○"/>
              <a:defRPr sz="1800"/>
            </a:lvl8pPr>
            <a:lvl9pPr marL="6172200" lvl="8" indent="-457200">
              <a:spcBef>
                <a:spcPts val="0"/>
              </a:spcBef>
              <a:spcAft>
                <a:spcPts val="0"/>
              </a:spcAft>
              <a:buSzPts val="1200"/>
              <a:buChar char="■"/>
              <a:defRPr sz="1800"/>
            </a:lvl9pPr>
          </a:lstStyle>
          <a:p>
            <a:endParaRPr/>
          </a:p>
        </p:txBody>
      </p:sp>
    </p:spTree>
    <p:extLst>
      <p:ext uri="{BB962C8B-B14F-4D97-AF65-F5344CB8AC3E}">
        <p14:creationId xmlns:p14="http://schemas.microsoft.com/office/powerpoint/2010/main" val="1836724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3"/>
        <p:cNvGrpSpPr/>
        <p:nvPr/>
      </p:nvGrpSpPr>
      <p:grpSpPr>
        <a:xfrm>
          <a:off x="0" y="0"/>
          <a:ext cx="0" cy="0"/>
          <a:chOff x="0" y="0"/>
          <a:chExt cx="0" cy="0"/>
        </a:xfrm>
      </p:grpSpPr>
      <p:sp>
        <p:nvSpPr>
          <p:cNvPr id="204" name="Google Shape;204;p25"/>
          <p:cNvSpPr txBox="1">
            <a:spLocks noGrp="1"/>
          </p:cNvSpPr>
          <p:nvPr>
            <p:ph type="title"/>
          </p:nvPr>
        </p:nvSpPr>
        <p:spPr>
          <a:xfrm>
            <a:off x="735375" y="680227"/>
            <a:ext cx="9551700" cy="6181653"/>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Tree>
    <p:extLst>
      <p:ext uri="{BB962C8B-B14F-4D97-AF65-F5344CB8AC3E}">
        <p14:creationId xmlns:p14="http://schemas.microsoft.com/office/powerpoint/2010/main" val="133383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5"/>
        <p:cNvGrpSpPr/>
        <p:nvPr/>
      </p:nvGrpSpPr>
      <p:grpSpPr>
        <a:xfrm>
          <a:off x="0" y="0"/>
          <a:ext cx="0" cy="0"/>
          <a:chOff x="0" y="0"/>
          <a:chExt cx="0" cy="0"/>
        </a:xfrm>
      </p:grpSpPr>
      <p:sp>
        <p:nvSpPr>
          <p:cNvPr id="206" name="Google Shape;206;p26"/>
          <p:cNvSpPr txBox="1">
            <a:spLocks noGrp="1"/>
          </p:cNvSpPr>
          <p:nvPr>
            <p:ph type="title"/>
          </p:nvPr>
        </p:nvSpPr>
        <p:spPr>
          <a:xfrm>
            <a:off x="398250" y="1863464"/>
            <a:ext cx="6067800" cy="223992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6300"/>
            </a:lvl1pPr>
            <a:lvl2pPr lvl="1" algn="ctr">
              <a:spcBef>
                <a:spcPts val="0"/>
              </a:spcBef>
              <a:spcAft>
                <a:spcPts val="0"/>
              </a:spcAft>
              <a:buSzPts val="4200"/>
              <a:buNone/>
              <a:defRPr sz="6300"/>
            </a:lvl2pPr>
            <a:lvl3pPr lvl="2" algn="ctr">
              <a:spcBef>
                <a:spcPts val="0"/>
              </a:spcBef>
              <a:spcAft>
                <a:spcPts val="0"/>
              </a:spcAft>
              <a:buSzPts val="4200"/>
              <a:buNone/>
              <a:defRPr sz="6300"/>
            </a:lvl3pPr>
            <a:lvl4pPr lvl="3" algn="ctr">
              <a:spcBef>
                <a:spcPts val="0"/>
              </a:spcBef>
              <a:spcAft>
                <a:spcPts val="0"/>
              </a:spcAft>
              <a:buSzPts val="4200"/>
              <a:buNone/>
              <a:defRPr sz="6300"/>
            </a:lvl4pPr>
            <a:lvl5pPr lvl="4" algn="ctr">
              <a:spcBef>
                <a:spcPts val="0"/>
              </a:spcBef>
              <a:spcAft>
                <a:spcPts val="0"/>
              </a:spcAft>
              <a:buSzPts val="4200"/>
              <a:buNone/>
              <a:defRPr sz="6300"/>
            </a:lvl5pPr>
            <a:lvl6pPr lvl="5" algn="ctr">
              <a:spcBef>
                <a:spcPts val="0"/>
              </a:spcBef>
              <a:spcAft>
                <a:spcPts val="0"/>
              </a:spcAft>
              <a:buSzPts val="4200"/>
              <a:buNone/>
              <a:defRPr sz="6300"/>
            </a:lvl6pPr>
            <a:lvl7pPr lvl="6" algn="ctr">
              <a:spcBef>
                <a:spcPts val="0"/>
              </a:spcBef>
              <a:spcAft>
                <a:spcPts val="0"/>
              </a:spcAft>
              <a:buSzPts val="4200"/>
              <a:buNone/>
              <a:defRPr sz="6300"/>
            </a:lvl7pPr>
            <a:lvl8pPr lvl="7" algn="ctr">
              <a:spcBef>
                <a:spcPts val="0"/>
              </a:spcBef>
              <a:spcAft>
                <a:spcPts val="0"/>
              </a:spcAft>
              <a:buSzPts val="4200"/>
              <a:buNone/>
              <a:defRPr sz="6300"/>
            </a:lvl8pPr>
            <a:lvl9pPr lvl="8" algn="ctr">
              <a:spcBef>
                <a:spcPts val="0"/>
              </a:spcBef>
              <a:spcAft>
                <a:spcPts val="0"/>
              </a:spcAft>
              <a:buSzPts val="4200"/>
              <a:buNone/>
              <a:defRPr sz="6300"/>
            </a:lvl9pPr>
          </a:lstStyle>
          <a:p>
            <a:endParaRPr/>
          </a:p>
        </p:txBody>
      </p:sp>
      <p:sp>
        <p:nvSpPr>
          <p:cNvPr id="207" name="Google Shape;207;p26"/>
          <p:cNvSpPr txBox="1">
            <a:spLocks noGrp="1"/>
          </p:cNvSpPr>
          <p:nvPr>
            <p:ph type="subTitle" idx="1"/>
          </p:nvPr>
        </p:nvSpPr>
        <p:spPr>
          <a:xfrm>
            <a:off x="398250" y="4235758"/>
            <a:ext cx="6067800" cy="1866373"/>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None/>
              <a:defRPr sz="3150"/>
            </a:lvl1pPr>
            <a:lvl2pPr lvl="1" algn="ctr">
              <a:spcBef>
                <a:spcPts val="0"/>
              </a:spcBef>
              <a:spcAft>
                <a:spcPts val="0"/>
              </a:spcAft>
              <a:buSzPts val="2100"/>
              <a:buNone/>
              <a:defRPr sz="3150"/>
            </a:lvl2pPr>
            <a:lvl3pPr lvl="2" algn="ctr">
              <a:spcBef>
                <a:spcPts val="0"/>
              </a:spcBef>
              <a:spcAft>
                <a:spcPts val="0"/>
              </a:spcAft>
              <a:buSzPts val="2100"/>
              <a:buNone/>
              <a:defRPr sz="3150"/>
            </a:lvl3pPr>
            <a:lvl4pPr lvl="3" algn="ctr">
              <a:spcBef>
                <a:spcPts val="0"/>
              </a:spcBef>
              <a:spcAft>
                <a:spcPts val="0"/>
              </a:spcAft>
              <a:buSzPts val="2100"/>
              <a:buNone/>
              <a:defRPr sz="3150"/>
            </a:lvl4pPr>
            <a:lvl5pPr lvl="4" algn="ctr">
              <a:spcBef>
                <a:spcPts val="0"/>
              </a:spcBef>
              <a:spcAft>
                <a:spcPts val="0"/>
              </a:spcAft>
              <a:buSzPts val="2100"/>
              <a:buNone/>
              <a:defRPr sz="3150"/>
            </a:lvl5pPr>
            <a:lvl6pPr lvl="5" algn="ctr">
              <a:spcBef>
                <a:spcPts val="0"/>
              </a:spcBef>
              <a:spcAft>
                <a:spcPts val="0"/>
              </a:spcAft>
              <a:buSzPts val="2100"/>
              <a:buNone/>
              <a:defRPr sz="3150"/>
            </a:lvl6pPr>
            <a:lvl7pPr lvl="6" algn="ctr">
              <a:spcBef>
                <a:spcPts val="0"/>
              </a:spcBef>
              <a:spcAft>
                <a:spcPts val="0"/>
              </a:spcAft>
              <a:buSzPts val="2100"/>
              <a:buNone/>
              <a:defRPr sz="3150"/>
            </a:lvl7pPr>
            <a:lvl8pPr lvl="7" algn="ctr">
              <a:spcBef>
                <a:spcPts val="0"/>
              </a:spcBef>
              <a:spcAft>
                <a:spcPts val="0"/>
              </a:spcAft>
              <a:buSzPts val="2100"/>
              <a:buNone/>
              <a:defRPr sz="3150"/>
            </a:lvl8pPr>
            <a:lvl9pPr lvl="8" algn="ctr">
              <a:spcBef>
                <a:spcPts val="0"/>
              </a:spcBef>
              <a:spcAft>
                <a:spcPts val="0"/>
              </a:spcAft>
              <a:buSzPts val="2100"/>
              <a:buNone/>
              <a:defRPr sz="3150"/>
            </a:lvl9pPr>
          </a:lstStyle>
          <a:p>
            <a:endParaRPr/>
          </a:p>
        </p:txBody>
      </p:sp>
      <p:sp>
        <p:nvSpPr>
          <p:cNvPr id="208" name="Google Shape;208;p26"/>
          <p:cNvSpPr txBox="1">
            <a:spLocks noGrp="1"/>
          </p:cNvSpPr>
          <p:nvPr>
            <p:ph type="body" idx="2"/>
          </p:nvPr>
        </p:nvSpPr>
        <p:spPr>
          <a:xfrm>
            <a:off x="7409250" y="1094158"/>
            <a:ext cx="5755500" cy="5583707"/>
          </a:xfrm>
          <a:prstGeom prst="rect">
            <a:avLst/>
          </a:prstGeom>
        </p:spPr>
        <p:txBody>
          <a:bodyPr spcFirstLastPara="1" wrap="square" lIns="91425" tIns="91425" rIns="91425" bIns="91425" anchor="ctr" anchorCtr="0">
            <a:noAutofit/>
          </a:bodyPr>
          <a:lstStyle>
            <a:lvl1pPr marL="685800" lvl="0" indent="-476250">
              <a:spcBef>
                <a:spcPts val="0"/>
              </a:spcBef>
              <a:spcAft>
                <a:spcPts val="0"/>
              </a:spcAft>
              <a:buSzPts val="1400"/>
              <a:buChar char="●"/>
              <a:defRPr/>
            </a:lvl1pPr>
            <a:lvl2pPr marL="1371600" lvl="1" indent="-476250">
              <a:spcBef>
                <a:spcPts val="0"/>
              </a:spcBef>
              <a:spcAft>
                <a:spcPts val="0"/>
              </a:spcAft>
              <a:buSzPts val="1400"/>
              <a:buChar char="○"/>
              <a:defRPr/>
            </a:lvl2pPr>
            <a:lvl3pPr marL="2057400" lvl="2" indent="-476250">
              <a:spcBef>
                <a:spcPts val="0"/>
              </a:spcBef>
              <a:spcAft>
                <a:spcPts val="0"/>
              </a:spcAft>
              <a:buSzPts val="1400"/>
              <a:buChar char="■"/>
              <a:defRPr/>
            </a:lvl3pPr>
            <a:lvl4pPr marL="2743200" lvl="3" indent="-476250">
              <a:spcBef>
                <a:spcPts val="0"/>
              </a:spcBef>
              <a:spcAft>
                <a:spcPts val="0"/>
              </a:spcAft>
              <a:buSzPts val="1400"/>
              <a:buChar char="●"/>
              <a:defRPr/>
            </a:lvl4pPr>
            <a:lvl5pPr marL="3429000" lvl="4" indent="-476250">
              <a:spcBef>
                <a:spcPts val="0"/>
              </a:spcBef>
              <a:spcAft>
                <a:spcPts val="0"/>
              </a:spcAft>
              <a:buSzPts val="1400"/>
              <a:buChar char="○"/>
              <a:defRPr/>
            </a:lvl5pPr>
            <a:lvl6pPr marL="4114800" lvl="5" indent="-476250">
              <a:spcBef>
                <a:spcPts val="0"/>
              </a:spcBef>
              <a:spcAft>
                <a:spcPts val="0"/>
              </a:spcAft>
              <a:buSzPts val="1400"/>
              <a:buChar char="■"/>
              <a:defRPr/>
            </a:lvl6pPr>
            <a:lvl7pPr marL="4800600" lvl="6" indent="-476250">
              <a:spcBef>
                <a:spcPts val="0"/>
              </a:spcBef>
              <a:spcAft>
                <a:spcPts val="0"/>
              </a:spcAft>
              <a:buSzPts val="1400"/>
              <a:buChar char="●"/>
              <a:defRPr/>
            </a:lvl7pPr>
            <a:lvl8pPr marL="5486400" lvl="7" indent="-476250">
              <a:spcBef>
                <a:spcPts val="0"/>
              </a:spcBef>
              <a:spcAft>
                <a:spcPts val="0"/>
              </a:spcAft>
              <a:buSzPts val="1400"/>
              <a:buChar char="○"/>
              <a:defRPr/>
            </a:lvl8pPr>
            <a:lvl9pPr marL="6172200" lvl="8" indent="-476250">
              <a:spcBef>
                <a:spcPts val="0"/>
              </a:spcBef>
              <a:spcAft>
                <a:spcPts val="0"/>
              </a:spcAft>
              <a:buSzPts val="1400"/>
              <a:buChar char="■"/>
              <a:defRPr/>
            </a:lvl9pPr>
          </a:lstStyle>
          <a:p>
            <a:endParaRPr/>
          </a:p>
        </p:txBody>
      </p:sp>
    </p:spTree>
    <p:extLst>
      <p:ext uri="{BB962C8B-B14F-4D97-AF65-F5344CB8AC3E}">
        <p14:creationId xmlns:p14="http://schemas.microsoft.com/office/powerpoint/2010/main" val="1991086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9"/>
        <p:cNvGrpSpPr/>
        <p:nvPr/>
      </p:nvGrpSpPr>
      <p:grpSpPr>
        <a:xfrm>
          <a:off x="0" y="0"/>
          <a:ext cx="0" cy="0"/>
          <a:chOff x="0" y="0"/>
          <a:chExt cx="0" cy="0"/>
        </a:xfrm>
      </p:grpSpPr>
      <p:sp>
        <p:nvSpPr>
          <p:cNvPr id="210" name="Google Shape;210;p27"/>
          <p:cNvSpPr txBox="1">
            <a:spLocks noGrp="1"/>
          </p:cNvSpPr>
          <p:nvPr>
            <p:ph type="body" idx="1"/>
          </p:nvPr>
        </p:nvSpPr>
        <p:spPr>
          <a:xfrm>
            <a:off x="467550" y="6392869"/>
            <a:ext cx="8998200" cy="914373"/>
          </a:xfrm>
          <a:prstGeom prst="rect">
            <a:avLst/>
          </a:prstGeom>
        </p:spPr>
        <p:txBody>
          <a:bodyPr spcFirstLastPara="1" wrap="square" lIns="91425" tIns="91425" rIns="91425" bIns="91425" anchor="ctr" anchorCtr="0">
            <a:noAutofit/>
          </a:bodyPr>
          <a:lstStyle>
            <a:lvl1pPr marL="685800" lvl="0" indent="-342900">
              <a:spcBef>
                <a:spcPts val="0"/>
              </a:spcBef>
              <a:spcAft>
                <a:spcPts val="0"/>
              </a:spcAft>
              <a:buSzPts val="1400"/>
              <a:buNone/>
              <a:defRPr/>
            </a:lvl1pPr>
          </a:lstStyle>
          <a:p>
            <a:endParaRPr/>
          </a:p>
        </p:txBody>
      </p:sp>
    </p:spTree>
    <p:extLst>
      <p:ext uri="{BB962C8B-B14F-4D97-AF65-F5344CB8AC3E}">
        <p14:creationId xmlns:p14="http://schemas.microsoft.com/office/powerpoint/2010/main" val="3523155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1"/>
        <p:cNvGrpSpPr/>
        <p:nvPr/>
      </p:nvGrpSpPr>
      <p:grpSpPr>
        <a:xfrm>
          <a:off x="0" y="0"/>
          <a:ext cx="0" cy="0"/>
          <a:chOff x="0" y="0"/>
          <a:chExt cx="0" cy="0"/>
        </a:xfrm>
      </p:grpSpPr>
      <p:sp>
        <p:nvSpPr>
          <p:cNvPr id="212" name="Google Shape;212;p28"/>
          <p:cNvSpPr txBox="1">
            <a:spLocks noGrp="1"/>
          </p:cNvSpPr>
          <p:nvPr>
            <p:ph type="title" hasCustomPrompt="1"/>
          </p:nvPr>
        </p:nvSpPr>
        <p:spPr>
          <a:xfrm>
            <a:off x="467550" y="1671478"/>
            <a:ext cx="12780900" cy="2967067"/>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8000"/>
            </a:lvl1pPr>
            <a:lvl2pPr lvl="1" algn="ctr">
              <a:spcBef>
                <a:spcPts val="0"/>
              </a:spcBef>
              <a:spcAft>
                <a:spcPts val="0"/>
              </a:spcAft>
              <a:buSzPts val="12000"/>
              <a:buNone/>
              <a:defRPr sz="18000"/>
            </a:lvl2pPr>
            <a:lvl3pPr lvl="2" algn="ctr">
              <a:spcBef>
                <a:spcPts val="0"/>
              </a:spcBef>
              <a:spcAft>
                <a:spcPts val="0"/>
              </a:spcAft>
              <a:buSzPts val="12000"/>
              <a:buNone/>
              <a:defRPr sz="18000"/>
            </a:lvl3pPr>
            <a:lvl4pPr lvl="3" algn="ctr">
              <a:spcBef>
                <a:spcPts val="0"/>
              </a:spcBef>
              <a:spcAft>
                <a:spcPts val="0"/>
              </a:spcAft>
              <a:buSzPts val="12000"/>
              <a:buNone/>
              <a:defRPr sz="18000"/>
            </a:lvl4pPr>
            <a:lvl5pPr lvl="4" algn="ctr">
              <a:spcBef>
                <a:spcPts val="0"/>
              </a:spcBef>
              <a:spcAft>
                <a:spcPts val="0"/>
              </a:spcAft>
              <a:buSzPts val="12000"/>
              <a:buNone/>
              <a:defRPr sz="18000"/>
            </a:lvl5pPr>
            <a:lvl6pPr lvl="5" algn="ctr">
              <a:spcBef>
                <a:spcPts val="0"/>
              </a:spcBef>
              <a:spcAft>
                <a:spcPts val="0"/>
              </a:spcAft>
              <a:buSzPts val="12000"/>
              <a:buNone/>
              <a:defRPr sz="18000"/>
            </a:lvl6pPr>
            <a:lvl7pPr lvl="6" algn="ctr">
              <a:spcBef>
                <a:spcPts val="0"/>
              </a:spcBef>
              <a:spcAft>
                <a:spcPts val="0"/>
              </a:spcAft>
              <a:buSzPts val="12000"/>
              <a:buNone/>
              <a:defRPr sz="18000"/>
            </a:lvl7pPr>
            <a:lvl8pPr lvl="7" algn="ctr">
              <a:spcBef>
                <a:spcPts val="0"/>
              </a:spcBef>
              <a:spcAft>
                <a:spcPts val="0"/>
              </a:spcAft>
              <a:buSzPts val="12000"/>
              <a:buNone/>
              <a:defRPr sz="18000"/>
            </a:lvl8pPr>
            <a:lvl9pPr lvl="8" algn="ctr">
              <a:spcBef>
                <a:spcPts val="0"/>
              </a:spcBef>
              <a:spcAft>
                <a:spcPts val="0"/>
              </a:spcAft>
              <a:buSzPts val="12000"/>
              <a:buNone/>
              <a:defRPr sz="18000"/>
            </a:lvl9pPr>
          </a:lstStyle>
          <a:p>
            <a:r>
              <a:t>xx%</a:t>
            </a:r>
          </a:p>
        </p:txBody>
      </p:sp>
      <p:sp>
        <p:nvSpPr>
          <p:cNvPr id="213" name="Google Shape;213;p28"/>
          <p:cNvSpPr txBox="1">
            <a:spLocks noGrp="1"/>
          </p:cNvSpPr>
          <p:nvPr>
            <p:ph type="body" idx="1"/>
          </p:nvPr>
        </p:nvSpPr>
        <p:spPr>
          <a:xfrm>
            <a:off x="467550" y="4763362"/>
            <a:ext cx="12780900" cy="1965653"/>
          </a:xfrm>
          <a:prstGeom prst="rect">
            <a:avLst/>
          </a:prstGeom>
        </p:spPr>
        <p:txBody>
          <a:bodyPr spcFirstLastPara="1" wrap="square" lIns="91425" tIns="91425" rIns="91425" bIns="91425" anchor="t" anchorCtr="0">
            <a:noAutofit/>
          </a:bodyPr>
          <a:lstStyle>
            <a:lvl1pPr marL="685800" lvl="0" indent="-476250" algn="ctr">
              <a:spcBef>
                <a:spcPts val="0"/>
              </a:spcBef>
              <a:spcAft>
                <a:spcPts val="0"/>
              </a:spcAft>
              <a:buSzPts val="1400"/>
              <a:buChar char="●"/>
              <a:defRPr/>
            </a:lvl1pPr>
            <a:lvl2pPr marL="1371600" lvl="1" indent="-476250" algn="ctr">
              <a:spcBef>
                <a:spcPts val="0"/>
              </a:spcBef>
              <a:spcAft>
                <a:spcPts val="0"/>
              </a:spcAft>
              <a:buSzPts val="1400"/>
              <a:buChar char="○"/>
              <a:defRPr/>
            </a:lvl2pPr>
            <a:lvl3pPr marL="2057400" lvl="2" indent="-476250" algn="ctr">
              <a:spcBef>
                <a:spcPts val="0"/>
              </a:spcBef>
              <a:spcAft>
                <a:spcPts val="0"/>
              </a:spcAft>
              <a:buSzPts val="1400"/>
              <a:buChar char="■"/>
              <a:defRPr/>
            </a:lvl3pPr>
            <a:lvl4pPr marL="2743200" lvl="3" indent="-476250" algn="ctr">
              <a:spcBef>
                <a:spcPts val="0"/>
              </a:spcBef>
              <a:spcAft>
                <a:spcPts val="0"/>
              </a:spcAft>
              <a:buSzPts val="1400"/>
              <a:buChar char="●"/>
              <a:defRPr/>
            </a:lvl4pPr>
            <a:lvl5pPr marL="3429000" lvl="4" indent="-476250" algn="ctr">
              <a:spcBef>
                <a:spcPts val="0"/>
              </a:spcBef>
              <a:spcAft>
                <a:spcPts val="0"/>
              </a:spcAft>
              <a:buSzPts val="1400"/>
              <a:buChar char="○"/>
              <a:defRPr/>
            </a:lvl5pPr>
            <a:lvl6pPr marL="4114800" lvl="5" indent="-476250" algn="ctr">
              <a:spcBef>
                <a:spcPts val="0"/>
              </a:spcBef>
              <a:spcAft>
                <a:spcPts val="0"/>
              </a:spcAft>
              <a:buSzPts val="1400"/>
              <a:buChar char="■"/>
              <a:defRPr/>
            </a:lvl6pPr>
            <a:lvl7pPr marL="4800600" lvl="6" indent="-476250" algn="ctr">
              <a:spcBef>
                <a:spcPts val="0"/>
              </a:spcBef>
              <a:spcAft>
                <a:spcPts val="0"/>
              </a:spcAft>
              <a:buSzPts val="1400"/>
              <a:buChar char="●"/>
              <a:defRPr/>
            </a:lvl7pPr>
            <a:lvl8pPr marL="5486400" lvl="7" indent="-476250" algn="ctr">
              <a:spcBef>
                <a:spcPts val="0"/>
              </a:spcBef>
              <a:spcAft>
                <a:spcPts val="0"/>
              </a:spcAft>
              <a:buSzPts val="1400"/>
              <a:buChar char="○"/>
              <a:defRPr/>
            </a:lvl8pPr>
            <a:lvl9pPr marL="6172200" lvl="8" indent="-476250"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770609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14"/>
        <p:cNvGrpSpPr/>
        <p:nvPr/>
      </p:nvGrpSpPr>
      <p:grpSpPr>
        <a:xfrm>
          <a:off x="0" y="0"/>
          <a:ext cx="0" cy="0"/>
          <a:chOff x="0" y="0"/>
          <a:chExt cx="0" cy="0"/>
        </a:xfrm>
      </p:grpSpPr>
    </p:spTree>
    <p:extLst>
      <p:ext uri="{BB962C8B-B14F-4D97-AF65-F5344CB8AC3E}">
        <p14:creationId xmlns:p14="http://schemas.microsoft.com/office/powerpoint/2010/main" val="1184370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1015988" y="2769527"/>
            <a:ext cx="4825800" cy="224264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6300"/>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17" name="Google Shape;217;p30"/>
          <p:cNvSpPr txBox="1">
            <a:spLocks noGrp="1"/>
          </p:cNvSpPr>
          <p:nvPr>
            <p:ph type="subTitle" idx="1"/>
          </p:nvPr>
        </p:nvSpPr>
        <p:spPr>
          <a:xfrm>
            <a:off x="6609975" y="595000"/>
            <a:ext cx="6614550" cy="82008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
        <p:nvSpPr>
          <p:cNvPr id="218" name="Google Shape;218;p30"/>
          <p:cNvSpPr txBox="1">
            <a:spLocks noGrp="1"/>
          </p:cNvSpPr>
          <p:nvPr>
            <p:ph type="subTitle" idx="2"/>
          </p:nvPr>
        </p:nvSpPr>
        <p:spPr>
          <a:xfrm>
            <a:off x="6609975" y="1740354"/>
            <a:ext cx="6614550" cy="82008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
        <p:nvSpPr>
          <p:cNvPr id="219" name="Google Shape;219;p30"/>
          <p:cNvSpPr txBox="1">
            <a:spLocks noGrp="1"/>
          </p:cNvSpPr>
          <p:nvPr>
            <p:ph type="subTitle" idx="3"/>
          </p:nvPr>
        </p:nvSpPr>
        <p:spPr>
          <a:xfrm>
            <a:off x="6609975" y="5176417"/>
            <a:ext cx="6614550" cy="820080"/>
          </a:xfrm>
          <a:prstGeom prst="rect">
            <a:avLst/>
          </a:prstGeom>
        </p:spPr>
        <p:txBody>
          <a:bodyPr spcFirstLastPara="1" wrap="square" lIns="0" tIns="0" rIns="0" bIns="0"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
        <p:nvSpPr>
          <p:cNvPr id="220" name="Google Shape;220;p30"/>
          <p:cNvSpPr txBox="1">
            <a:spLocks noGrp="1"/>
          </p:cNvSpPr>
          <p:nvPr>
            <p:ph type="subTitle" idx="4"/>
          </p:nvPr>
        </p:nvSpPr>
        <p:spPr>
          <a:xfrm>
            <a:off x="6609975" y="2885708"/>
            <a:ext cx="6614550" cy="820080"/>
          </a:xfrm>
          <a:prstGeom prst="rect">
            <a:avLst/>
          </a:prstGeom>
        </p:spPr>
        <p:txBody>
          <a:bodyPr spcFirstLastPara="1" wrap="square" lIns="0" tIns="0" rIns="0" bIns="0"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
        <p:nvSpPr>
          <p:cNvPr id="221" name="Google Shape;221;p30"/>
          <p:cNvSpPr txBox="1">
            <a:spLocks noGrp="1"/>
          </p:cNvSpPr>
          <p:nvPr>
            <p:ph type="subTitle" idx="5"/>
          </p:nvPr>
        </p:nvSpPr>
        <p:spPr>
          <a:xfrm>
            <a:off x="6609975" y="6321771"/>
            <a:ext cx="6614550" cy="820080"/>
          </a:xfrm>
          <a:prstGeom prst="rect">
            <a:avLst/>
          </a:prstGeom>
        </p:spPr>
        <p:txBody>
          <a:bodyPr spcFirstLastPara="1" wrap="square" lIns="0" tIns="0" rIns="0" bIns="0"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
        <p:nvSpPr>
          <p:cNvPr id="222" name="Google Shape;222;p30"/>
          <p:cNvSpPr txBox="1">
            <a:spLocks noGrp="1"/>
          </p:cNvSpPr>
          <p:nvPr>
            <p:ph type="subTitle" idx="6"/>
          </p:nvPr>
        </p:nvSpPr>
        <p:spPr>
          <a:xfrm>
            <a:off x="6609975" y="4031063"/>
            <a:ext cx="6614550" cy="82008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Tree>
    <p:extLst>
      <p:ext uri="{BB962C8B-B14F-4D97-AF65-F5344CB8AC3E}">
        <p14:creationId xmlns:p14="http://schemas.microsoft.com/office/powerpoint/2010/main" val="766623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223"/>
        <p:cNvGrpSpPr/>
        <p:nvPr/>
      </p:nvGrpSpPr>
      <p:grpSpPr>
        <a:xfrm>
          <a:off x="0" y="0"/>
          <a:ext cx="0" cy="0"/>
          <a:chOff x="0" y="0"/>
          <a:chExt cx="0" cy="0"/>
        </a:xfrm>
      </p:grpSpPr>
      <p:sp>
        <p:nvSpPr>
          <p:cNvPr id="224" name="Google Shape;224;p31"/>
          <p:cNvSpPr txBox="1">
            <a:spLocks noGrp="1"/>
          </p:cNvSpPr>
          <p:nvPr>
            <p:ph type="title"/>
          </p:nvPr>
        </p:nvSpPr>
        <p:spPr>
          <a:xfrm>
            <a:off x="467550" y="672482"/>
            <a:ext cx="12780900" cy="865413"/>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25" name="Google Shape;225;p31"/>
          <p:cNvSpPr txBox="1">
            <a:spLocks noGrp="1"/>
          </p:cNvSpPr>
          <p:nvPr>
            <p:ph type="body" idx="1"/>
          </p:nvPr>
        </p:nvSpPr>
        <p:spPr>
          <a:xfrm>
            <a:off x="467550" y="1741518"/>
            <a:ext cx="6710850" cy="5162560"/>
          </a:xfrm>
          <a:prstGeom prst="rect">
            <a:avLst/>
          </a:prstGeom>
        </p:spPr>
        <p:txBody>
          <a:bodyPr spcFirstLastPara="1" wrap="square" lIns="91425" tIns="91425" rIns="91425" bIns="91425" anchor="t" anchorCtr="0">
            <a:noAutofit/>
          </a:bodyPr>
          <a:lstStyle>
            <a:lvl1pPr marL="685800" lvl="0" indent="-476250">
              <a:spcBef>
                <a:spcPts val="0"/>
              </a:spcBef>
              <a:spcAft>
                <a:spcPts val="0"/>
              </a:spcAft>
              <a:buSzPts val="1400"/>
              <a:buChar char="●"/>
              <a:defRPr/>
            </a:lvl1pPr>
            <a:lvl2pPr marL="1371600" lvl="1" indent="-476250">
              <a:spcBef>
                <a:spcPts val="0"/>
              </a:spcBef>
              <a:spcAft>
                <a:spcPts val="0"/>
              </a:spcAft>
              <a:buSzPts val="1400"/>
              <a:buChar char="○"/>
              <a:defRPr/>
            </a:lvl2pPr>
            <a:lvl3pPr marL="2057400" lvl="2" indent="-476250">
              <a:spcBef>
                <a:spcPts val="0"/>
              </a:spcBef>
              <a:spcAft>
                <a:spcPts val="0"/>
              </a:spcAft>
              <a:buSzPts val="1400"/>
              <a:buChar char="■"/>
              <a:defRPr/>
            </a:lvl3pPr>
            <a:lvl4pPr marL="2743200" lvl="3" indent="-476250">
              <a:spcBef>
                <a:spcPts val="0"/>
              </a:spcBef>
              <a:spcAft>
                <a:spcPts val="0"/>
              </a:spcAft>
              <a:buSzPts val="1400"/>
              <a:buChar char="●"/>
              <a:defRPr/>
            </a:lvl4pPr>
            <a:lvl5pPr marL="3429000" lvl="4" indent="-476250">
              <a:spcBef>
                <a:spcPts val="0"/>
              </a:spcBef>
              <a:spcAft>
                <a:spcPts val="0"/>
              </a:spcAft>
              <a:buSzPts val="1400"/>
              <a:buChar char="○"/>
              <a:defRPr/>
            </a:lvl5pPr>
            <a:lvl6pPr marL="4114800" lvl="5" indent="-476250">
              <a:spcBef>
                <a:spcPts val="0"/>
              </a:spcBef>
              <a:spcAft>
                <a:spcPts val="0"/>
              </a:spcAft>
              <a:buSzPts val="1400"/>
              <a:buChar char="■"/>
              <a:defRPr/>
            </a:lvl6pPr>
            <a:lvl7pPr marL="4800600" lvl="6" indent="-476250">
              <a:spcBef>
                <a:spcPts val="0"/>
              </a:spcBef>
              <a:spcAft>
                <a:spcPts val="0"/>
              </a:spcAft>
              <a:buSzPts val="1400"/>
              <a:buChar char="●"/>
              <a:defRPr/>
            </a:lvl7pPr>
            <a:lvl8pPr marL="5486400" lvl="7" indent="-476250">
              <a:spcBef>
                <a:spcPts val="0"/>
              </a:spcBef>
              <a:spcAft>
                <a:spcPts val="0"/>
              </a:spcAft>
              <a:buSzPts val="1400"/>
              <a:buChar char="○"/>
              <a:defRPr/>
            </a:lvl8pPr>
            <a:lvl9pPr marL="6172200" lvl="8" indent="-476250">
              <a:spcBef>
                <a:spcPts val="0"/>
              </a:spcBef>
              <a:spcAft>
                <a:spcPts val="0"/>
              </a:spcAft>
              <a:buSzPts val="1400"/>
              <a:buChar char="■"/>
              <a:defRPr/>
            </a:lvl9pPr>
          </a:lstStyle>
          <a:p>
            <a:endParaRPr/>
          </a:p>
        </p:txBody>
      </p:sp>
      <p:sp>
        <p:nvSpPr>
          <p:cNvPr id="226" name="Google Shape;226;p31"/>
          <p:cNvSpPr>
            <a:spLocks noGrp="1"/>
          </p:cNvSpPr>
          <p:nvPr>
            <p:ph type="pic" idx="2"/>
          </p:nvPr>
        </p:nvSpPr>
        <p:spPr>
          <a:xfrm>
            <a:off x="7488036" y="1741971"/>
            <a:ext cx="5760450" cy="5162560"/>
          </a:xfrm>
          <a:prstGeom prst="rect">
            <a:avLst/>
          </a:prstGeom>
          <a:noFill/>
          <a:ln>
            <a:noFill/>
          </a:ln>
        </p:spPr>
      </p:sp>
    </p:spTree>
    <p:extLst>
      <p:ext uri="{BB962C8B-B14F-4D97-AF65-F5344CB8AC3E}">
        <p14:creationId xmlns:p14="http://schemas.microsoft.com/office/powerpoint/2010/main" val="276491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227"/>
        <p:cNvGrpSpPr/>
        <p:nvPr/>
      </p:nvGrpSpPr>
      <p:grpSpPr>
        <a:xfrm>
          <a:off x="0" y="0"/>
          <a:ext cx="0" cy="0"/>
          <a:chOff x="0" y="0"/>
          <a:chExt cx="0" cy="0"/>
        </a:xfrm>
      </p:grpSpPr>
      <p:sp>
        <p:nvSpPr>
          <p:cNvPr id="228" name="Google Shape;228;p32"/>
          <p:cNvSpPr txBox="1">
            <a:spLocks noGrp="1"/>
          </p:cNvSpPr>
          <p:nvPr>
            <p:ph type="title"/>
          </p:nvPr>
        </p:nvSpPr>
        <p:spPr>
          <a:xfrm>
            <a:off x="724762" y="680038"/>
            <a:ext cx="12276900" cy="1145573"/>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4500"/>
            </a:lvl1pPr>
            <a:lvl2pPr lvl="1">
              <a:spcBef>
                <a:spcPts val="0"/>
              </a:spcBef>
              <a:spcAft>
                <a:spcPts val="0"/>
              </a:spcAft>
              <a:buSzPts val="3000"/>
              <a:buNone/>
              <a:defRPr sz="4500"/>
            </a:lvl2pPr>
            <a:lvl3pPr lvl="2">
              <a:spcBef>
                <a:spcPts val="0"/>
              </a:spcBef>
              <a:spcAft>
                <a:spcPts val="0"/>
              </a:spcAft>
              <a:buSzPts val="3000"/>
              <a:buNone/>
              <a:defRPr sz="4500"/>
            </a:lvl3pPr>
            <a:lvl4pPr lvl="3">
              <a:spcBef>
                <a:spcPts val="0"/>
              </a:spcBef>
              <a:spcAft>
                <a:spcPts val="0"/>
              </a:spcAft>
              <a:buSzPts val="3000"/>
              <a:buNone/>
              <a:defRPr sz="4500"/>
            </a:lvl4pPr>
            <a:lvl5pPr lvl="4">
              <a:spcBef>
                <a:spcPts val="0"/>
              </a:spcBef>
              <a:spcAft>
                <a:spcPts val="0"/>
              </a:spcAft>
              <a:buSzPts val="3000"/>
              <a:buNone/>
              <a:defRPr sz="4500"/>
            </a:lvl5pPr>
            <a:lvl6pPr lvl="5">
              <a:spcBef>
                <a:spcPts val="0"/>
              </a:spcBef>
              <a:spcAft>
                <a:spcPts val="0"/>
              </a:spcAft>
              <a:buSzPts val="3000"/>
              <a:buNone/>
              <a:defRPr sz="4500"/>
            </a:lvl6pPr>
            <a:lvl7pPr lvl="6">
              <a:spcBef>
                <a:spcPts val="0"/>
              </a:spcBef>
              <a:spcAft>
                <a:spcPts val="0"/>
              </a:spcAft>
              <a:buSzPts val="3000"/>
              <a:buNone/>
              <a:defRPr sz="4500"/>
            </a:lvl7pPr>
            <a:lvl8pPr lvl="7">
              <a:spcBef>
                <a:spcPts val="0"/>
              </a:spcBef>
              <a:spcAft>
                <a:spcPts val="0"/>
              </a:spcAft>
              <a:buSzPts val="3000"/>
              <a:buNone/>
              <a:defRPr sz="4500"/>
            </a:lvl8pPr>
            <a:lvl9pPr lvl="8">
              <a:spcBef>
                <a:spcPts val="0"/>
              </a:spcBef>
              <a:spcAft>
                <a:spcPts val="0"/>
              </a:spcAft>
              <a:buSzPts val="3000"/>
              <a:buNone/>
              <a:defRPr sz="4500"/>
            </a:lvl9pPr>
          </a:lstStyle>
          <a:p>
            <a:endParaRPr/>
          </a:p>
        </p:txBody>
      </p:sp>
      <p:sp>
        <p:nvSpPr>
          <p:cNvPr id="229" name="Google Shape;229;p32"/>
          <p:cNvSpPr txBox="1">
            <a:spLocks noGrp="1"/>
          </p:cNvSpPr>
          <p:nvPr>
            <p:ph type="body" idx="1"/>
          </p:nvPr>
        </p:nvSpPr>
        <p:spPr>
          <a:xfrm>
            <a:off x="724725" y="3381546"/>
            <a:ext cx="5429700" cy="3586773"/>
          </a:xfrm>
          <a:prstGeom prst="rect">
            <a:avLst/>
          </a:prstGeom>
        </p:spPr>
        <p:txBody>
          <a:bodyPr spcFirstLastPara="1" wrap="square" lIns="91425" tIns="91425" rIns="91425" bIns="91425" anchor="t" anchorCtr="0">
            <a:noAutofit/>
          </a:bodyPr>
          <a:lstStyle>
            <a:lvl1pPr marL="685800" lvl="0" indent="-476250">
              <a:spcBef>
                <a:spcPts val="0"/>
              </a:spcBef>
              <a:spcAft>
                <a:spcPts val="0"/>
              </a:spcAft>
              <a:buSzPts val="1400"/>
              <a:buChar char="●"/>
              <a:defRPr/>
            </a:lvl1pPr>
            <a:lvl2pPr marL="1371600" lvl="1" indent="-476250">
              <a:spcBef>
                <a:spcPts val="0"/>
              </a:spcBef>
              <a:spcAft>
                <a:spcPts val="0"/>
              </a:spcAft>
              <a:buSzPts val="1400"/>
              <a:buChar char="○"/>
              <a:defRPr/>
            </a:lvl2pPr>
            <a:lvl3pPr marL="2057400" lvl="2" indent="-476250">
              <a:spcBef>
                <a:spcPts val="0"/>
              </a:spcBef>
              <a:spcAft>
                <a:spcPts val="0"/>
              </a:spcAft>
              <a:buSzPts val="1400"/>
              <a:buChar char="■"/>
              <a:defRPr/>
            </a:lvl3pPr>
            <a:lvl4pPr marL="2743200" lvl="3" indent="-476250">
              <a:spcBef>
                <a:spcPts val="0"/>
              </a:spcBef>
              <a:spcAft>
                <a:spcPts val="0"/>
              </a:spcAft>
              <a:buSzPts val="1400"/>
              <a:buChar char="●"/>
              <a:defRPr/>
            </a:lvl4pPr>
            <a:lvl5pPr marL="3429000" lvl="4" indent="-476250">
              <a:spcBef>
                <a:spcPts val="0"/>
              </a:spcBef>
              <a:spcAft>
                <a:spcPts val="0"/>
              </a:spcAft>
              <a:buSzPts val="1400"/>
              <a:buChar char="○"/>
              <a:defRPr/>
            </a:lvl5pPr>
            <a:lvl6pPr marL="4114800" lvl="5" indent="-476250">
              <a:spcBef>
                <a:spcPts val="0"/>
              </a:spcBef>
              <a:spcAft>
                <a:spcPts val="0"/>
              </a:spcAft>
              <a:buSzPts val="1400"/>
              <a:buChar char="■"/>
              <a:defRPr/>
            </a:lvl6pPr>
            <a:lvl7pPr marL="4800600" lvl="6" indent="-476250">
              <a:spcBef>
                <a:spcPts val="0"/>
              </a:spcBef>
              <a:spcAft>
                <a:spcPts val="0"/>
              </a:spcAft>
              <a:buSzPts val="1400"/>
              <a:buChar char="●"/>
              <a:defRPr/>
            </a:lvl7pPr>
            <a:lvl8pPr marL="5486400" lvl="7" indent="-476250">
              <a:spcBef>
                <a:spcPts val="0"/>
              </a:spcBef>
              <a:spcAft>
                <a:spcPts val="0"/>
              </a:spcAft>
              <a:buSzPts val="1400"/>
              <a:buChar char="○"/>
              <a:defRPr/>
            </a:lvl8pPr>
            <a:lvl9pPr marL="6172200" lvl="8" indent="-476250">
              <a:spcBef>
                <a:spcPts val="0"/>
              </a:spcBef>
              <a:spcAft>
                <a:spcPts val="0"/>
              </a:spcAft>
              <a:buSzPts val="1400"/>
              <a:buChar char="■"/>
              <a:defRPr/>
            </a:lvl9pPr>
          </a:lstStyle>
          <a:p>
            <a:endParaRPr/>
          </a:p>
        </p:txBody>
      </p:sp>
      <p:sp>
        <p:nvSpPr>
          <p:cNvPr id="230" name="Google Shape;230;p32"/>
          <p:cNvSpPr txBox="1">
            <a:spLocks noGrp="1"/>
          </p:cNvSpPr>
          <p:nvPr>
            <p:ph type="body" idx="2"/>
          </p:nvPr>
        </p:nvSpPr>
        <p:spPr>
          <a:xfrm>
            <a:off x="7572000" y="3381546"/>
            <a:ext cx="5429700" cy="3586773"/>
          </a:xfrm>
          <a:prstGeom prst="rect">
            <a:avLst/>
          </a:prstGeom>
        </p:spPr>
        <p:txBody>
          <a:bodyPr spcFirstLastPara="1" wrap="square" lIns="91425" tIns="91425" rIns="91425" bIns="91425" anchor="t" anchorCtr="0">
            <a:noAutofit/>
          </a:bodyPr>
          <a:lstStyle>
            <a:lvl1pPr marL="685800" lvl="0" indent="-476250">
              <a:spcBef>
                <a:spcPts val="0"/>
              </a:spcBef>
              <a:spcAft>
                <a:spcPts val="0"/>
              </a:spcAft>
              <a:buSzPts val="1400"/>
              <a:buChar char="●"/>
              <a:defRPr/>
            </a:lvl1pPr>
            <a:lvl2pPr marL="1371600" lvl="1" indent="-476250">
              <a:spcBef>
                <a:spcPts val="0"/>
              </a:spcBef>
              <a:spcAft>
                <a:spcPts val="0"/>
              </a:spcAft>
              <a:buSzPts val="1400"/>
              <a:buChar char="○"/>
              <a:defRPr/>
            </a:lvl2pPr>
            <a:lvl3pPr marL="2057400" lvl="2" indent="-476250">
              <a:spcBef>
                <a:spcPts val="0"/>
              </a:spcBef>
              <a:spcAft>
                <a:spcPts val="0"/>
              </a:spcAft>
              <a:buSzPts val="1400"/>
              <a:buChar char="■"/>
              <a:defRPr/>
            </a:lvl3pPr>
            <a:lvl4pPr marL="2743200" lvl="3" indent="-476250">
              <a:spcBef>
                <a:spcPts val="0"/>
              </a:spcBef>
              <a:spcAft>
                <a:spcPts val="0"/>
              </a:spcAft>
              <a:buSzPts val="1400"/>
              <a:buChar char="●"/>
              <a:defRPr/>
            </a:lvl4pPr>
            <a:lvl5pPr marL="3429000" lvl="4" indent="-476250">
              <a:spcBef>
                <a:spcPts val="0"/>
              </a:spcBef>
              <a:spcAft>
                <a:spcPts val="0"/>
              </a:spcAft>
              <a:buSzPts val="1400"/>
              <a:buChar char="○"/>
              <a:defRPr/>
            </a:lvl5pPr>
            <a:lvl6pPr marL="4114800" lvl="5" indent="-476250">
              <a:spcBef>
                <a:spcPts val="0"/>
              </a:spcBef>
              <a:spcAft>
                <a:spcPts val="0"/>
              </a:spcAft>
              <a:buSzPts val="1400"/>
              <a:buChar char="■"/>
              <a:defRPr/>
            </a:lvl6pPr>
            <a:lvl7pPr marL="4800600" lvl="6" indent="-476250">
              <a:spcBef>
                <a:spcPts val="0"/>
              </a:spcBef>
              <a:spcAft>
                <a:spcPts val="0"/>
              </a:spcAft>
              <a:buSzPts val="1400"/>
              <a:buChar char="●"/>
              <a:defRPr/>
            </a:lvl7pPr>
            <a:lvl8pPr marL="5486400" lvl="7" indent="-476250">
              <a:spcBef>
                <a:spcPts val="0"/>
              </a:spcBef>
              <a:spcAft>
                <a:spcPts val="0"/>
              </a:spcAft>
              <a:buSzPts val="1400"/>
              <a:buChar char="○"/>
              <a:defRPr/>
            </a:lvl8pPr>
            <a:lvl9pPr marL="6172200" lvl="8" indent="-476250">
              <a:spcBef>
                <a:spcPts val="0"/>
              </a:spcBef>
              <a:spcAft>
                <a:spcPts val="0"/>
              </a:spcAft>
              <a:buSzPts val="1400"/>
              <a:buChar char="■"/>
              <a:defRPr/>
            </a:lvl9pPr>
          </a:lstStyle>
          <a:p>
            <a:endParaRPr/>
          </a:p>
        </p:txBody>
      </p:sp>
      <p:sp>
        <p:nvSpPr>
          <p:cNvPr id="231" name="Google Shape;231;p32"/>
          <p:cNvSpPr txBox="1">
            <a:spLocks noGrp="1"/>
          </p:cNvSpPr>
          <p:nvPr>
            <p:ph type="subTitle" idx="3"/>
          </p:nvPr>
        </p:nvSpPr>
        <p:spPr>
          <a:xfrm>
            <a:off x="724725" y="2019088"/>
            <a:ext cx="5429700" cy="82008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
        <p:nvSpPr>
          <p:cNvPr id="232" name="Google Shape;232;p32"/>
          <p:cNvSpPr txBox="1">
            <a:spLocks noGrp="1"/>
          </p:cNvSpPr>
          <p:nvPr>
            <p:ph type="subTitle" idx="4"/>
          </p:nvPr>
        </p:nvSpPr>
        <p:spPr>
          <a:xfrm>
            <a:off x="7572000" y="2019088"/>
            <a:ext cx="5429700" cy="82008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Tree>
    <p:extLst>
      <p:ext uri="{BB962C8B-B14F-4D97-AF65-F5344CB8AC3E}">
        <p14:creationId xmlns:p14="http://schemas.microsoft.com/office/powerpoint/2010/main" val="25722374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233"/>
        <p:cNvGrpSpPr/>
        <p:nvPr/>
      </p:nvGrpSpPr>
      <p:grpSpPr>
        <a:xfrm>
          <a:off x="0" y="0"/>
          <a:ext cx="0" cy="0"/>
          <a:chOff x="0" y="0"/>
          <a:chExt cx="0" cy="0"/>
        </a:xfrm>
      </p:grpSpPr>
      <p:sp>
        <p:nvSpPr>
          <p:cNvPr id="234" name="Google Shape;234;p33"/>
          <p:cNvSpPr txBox="1">
            <a:spLocks noGrp="1"/>
          </p:cNvSpPr>
          <p:nvPr>
            <p:ph type="body" idx="1"/>
          </p:nvPr>
        </p:nvSpPr>
        <p:spPr>
          <a:xfrm>
            <a:off x="724763" y="3653111"/>
            <a:ext cx="3683250" cy="3586773"/>
          </a:xfrm>
          <a:prstGeom prst="rect">
            <a:avLst/>
          </a:prstGeom>
        </p:spPr>
        <p:txBody>
          <a:bodyPr spcFirstLastPara="1" wrap="square" lIns="91425" tIns="91425" rIns="91425" bIns="91425" anchor="t" anchorCtr="0">
            <a:noAutofit/>
          </a:bodyPr>
          <a:lstStyle>
            <a:lvl1pPr marL="685800" lvl="0" indent="-476250">
              <a:spcBef>
                <a:spcPts val="0"/>
              </a:spcBef>
              <a:spcAft>
                <a:spcPts val="0"/>
              </a:spcAft>
              <a:buSzPts val="1400"/>
              <a:buChar char="●"/>
              <a:defRPr/>
            </a:lvl1pPr>
            <a:lvl2pPr marL="1371600" lvl="1" indent="-476250">
              <a:spcBef>
                <a:spcPts val="0"/>
              </a:spcBef>
              <a:spcAft>
                <a:spcPts val="0"/>
              </a:spcAft>
              <a:buSzPts val="1400"/>
              <a:buChar char="○"/>
              <a:defRPr/>
            </a:lvl2pPr>
            <a:lvl3pPr marL="2057400" lvl="2" indent="-476250">
              <a:spcBef>
                <a:spcPts val="0"/>
              </a:spcBef>
              <a:spcAft>
                <a:spcPts val="0"/>
              </a:spcAft>
              <a:buSzPts val="1400"/>
              <a:buChar char="■"/>
              <a:defRPr/>
            </a:lvl3pPr>
            <a:lvl4pPr marL="2743200" lvl="3" indent="-476250">
              <a:spcBef>
                <a:spcPts val="0"/>
              </a:spcBef>
              <a:spcAft>
                <a:spcPts val="0"/>
              </a:spcAft>
              <a:buSzPts val="1400"/>
              <a:buChar char="●"/>
              <a:defRPr/>
            </a:lvl4pPr>
            <a:lvl5pPr marL="3429000" lvl="4" indent="-476250">
              <a:spcBef>
                <a:spcPts val="0"/>
              </a:spcBef>
              <a:spcAft>
                <a:spcPts val="0"/>
              </a:spcAft>
              <a:buSzPts val="1400"/>
              <a:buChar char="○"/>
              <a:defRPr/>
            </a:lvl5pPr>
            <a:lvl6pPr marL="4114800" lvl="5" indent="-476250">
              <a:spcBef>
                <a:spcPts val="0"/>
              </a:spcBef>
              <a:spcAft>
                <a:spcPts val="0"/>
              </a:spcAft>
              <a:buSzPts val="1400"/>
              <a:buChar char="■"/>
              <a:defRPr/>
            </a:lvl6pPr>
            <a:lvl7pPr marL="4800600" lvl="6" indent="-476250">
              <a:spcBef>
                <a:spcPts val="0"/>
              </a:spcBef>
              <a:spcAft>
                <a:spcPts val="0"/>
              </a:spcAft>
              <a:buSzPts val="1400"/>
              <a:buChar char="●"/>
              <a:defRPr/>
            </a:lvl7pPr>
            <a:lvl8pPr marL="5486400" lvl="7" indent="-476250">
              <a:spcBef>
                <a:spcPts val="0"/>
              </a:spcBef>
              <a:spcAft>
                <a:spcPts val="0"/>
              </a:spcAft>
              <a:buSzPts val="1400"/>
              <a:buChar char="○"/>
              <a:defRPr/>
            </a:lvl8pPr>
            <a:lvl9pPr marL="6172200" lvl="8" indent="-476250">
              <a:spcBef>
                <a:spcPts val="0"/>
              </a:spcBef>
              <a:spcAft>
                <a:spcPts val="0"/>
              </a:spcAft>
              <a:buSzPts val="1400"/>
              <a:buChar char="■"/>
              <a:defRPr/>
            </a:lvl9pPr>
          </a:lstStyle>
          <a:p>
            <a:endParaRPr/>
          </a:p>
        </p:txBody>
      </p:sp>
      <p:sp>
        <p:nvSpPr>
          <p:cNvPr id="235" name="Google Shape;235;p33"/>
          <p:cNvSpPr txBox="1">
            <a:spLocks noGrp="1"/>
          </p:cNvSpPr>
          <p:nvPr>
            <p:ph type="body" idx="2"/>
          </p:nvPr>
        </p:nvSpPr>
        <p:spPr>
          <a:xfrm>
            <a:off x="5021587" y="3653111"/>
            <a:ext cx="3683250" cy="3586773"/>
          </a:xfrm>
          <a:prstGeom prst="rect">
            <a:avLst/>
          </a:prstGeom>
        </p:spPr>
        <p:txBody>
          <a:bodyPr spcFirstLastPara="1" wrap="square" lIns="91425" tIns="91425" rIns="91425" bIns="91425" anchor="t" anchorCtr="0">
            <a:noAutofit/>
          </a:bodyPr>
          <a:lstStyle>
            <a:lvl1pPr marL="685800" lvl="0" indent="-476250">
              <a:spcBef>
                <a:spcPts val="0"/>
              </a:spcBef>
              <a:spcAft>
                <a:spcPts val="0"/>
              </a:spcAft>
              <a:buSzPts val="1400"/>
              <a:buChar char="●"/>
              <a:defRPr/>
            </a:lvl1pPr>
            <a:lvl2pPr marL="1371600" lvl="1" indent="-476250">
              <a:spcBef>
                <a:spcPts val="0"/>
              </a:spcBef>
              <a:spcAft>
                <a:spcPts val="0"/>
              </a:spcAft>
              <a:buSzPts val="1400"/>
              <a:buChar char="○"/>
              <a:defRPr/>
            </a:lvl2pPr>
            <a:lvl3pPr marL="2057400" lvl="2" indent="-476250">
              <a:spcBef>
                <a:spcPts val="0"/>
              </a:spcBef>
              <a:spcAft>
                <a:spcPts val="0"/>
              </a:spcAft>
              <a:buSzPts val="1400"/>
              <a:buChar char="■"/>
              <a:defRPr/>
            </a:lvl3pPr>
            <a:lvl4pPr marL="2743200" lvl="3" indent="-476250">
              <a:spcBef>
                <a:spcPts val="0"/>
              </a:spcBef>
              <a:spcAft>
                <a:spcPts val="0"/>
              </a:spcAft>
              <a:buSzPts val="1400"/>
              <a:buChar char="●"/>
              <a:defRPr/>
            </a:lvl4pPr>
            <a:lvl5pPr marL="3429000" lvl="4" indent="-476250">
              <a:spcBef>
                <a:spcPts val="0"/>
              </a:spcBef>
              <a:spcAft>
                <a:spcPts val="0"/>
              </a:spcAft>
              <a:buSzPts val="1400"/>
              <a:buChar char="○"/>
              <a:defRPr/>
            </a:lvl5pPr>
            <a:lvl6pPr marL="4114800" lvl="5" indent="-476250">
              <a:spcBef>
                <a:spcPts val="0"/>
              </a:spcBef>
              <a:spcAft>
                <a:spcPts val="0"/>
              </a:spcAft>
              <a:buSzPts val="1400"/>
              <a:buChar char="■"/>
              <a:defRPr/>
            </a:lvl6pPr>
            <a:lvl7pPr marL="4800600" lvl="6" indent="-476250">
              <a:spcBef>
                <a:spcPts val="0"/>
              </a:spcBef>
              <a:spcAft>
                <a:spcPts val="0"/>
              </a:spcAft>
              <a:buSzPts val="1400"/>
              <a:buChar char="●"/>
              <a:defRPr/>
            </a:lvl7pPr>
            <a:lvl8pPr marL="5486400" lvl="7" indent="-476250">
              <a:spcBef>
                <a:spcPts val="0"/>
              </a:spcBef>
              <a:spcAft>
                <a:spcPts val="0"/>
              </a:spcAft>
              <a:buSzPts val="1400"/>
              <a:buChar char="○"/>
              <a:defRPr/>
            </a:lvl8pPr>
            <a:lvl9pPr marL="6172200" lvl="8" indent="-476250">
              <a:spcBef>
                <a:spcPts val="0"/>
              </a:spcBef>
              <a:spcAft>
                <a:spcPts val="0"/>
              </a:spcAft>
              <a:buSzPts val="1400"/>
              <a:buChar char="■"/>
              <a:defRPr/>
            </a:lvl9pPr>
          </a:lstStyle>
          <a:p>
            <a:endParaRPr/>
          </a:p>
        </p:txBody>
      </p:sp>
      <p:sp>
        <p:nvSpPr>
          <p:cNvPr id="236" name="Google Shape;236;p33"/>
          <p:cNvSpPr txBox="1">
            <a:spLocks noGrp="1"/>
          </p:cNvSpPr>
          <p:nvPr>
            <p:ph type="title"/>
          </p:nvPr>
        </p:nvSpPr>
        <p:spPr>
          <a:xfrm>
            <a:off x="724762" y="680038"/>
            <a:ext cx="12276900" cy="1145573"/>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4500"/>
            </a:lvl1pPr>
            <a:lvl2pPr lvl="1">
              <a:spcBef>
                <a:spcPts val="0"/>
              </a:spcBef>
              <a:spcAft>
                <a:spcPts val="0"/>
              </a:spcAft>
              <a:buSzPts val="3000"/>
              <a:buNone/>
              <a:defRPr sz="4500"/>
            </a:lvl2pPr>
            <a:lvl3pPr lvl="2">
              <a:spcBef>
                <a:spcPts val="0"/>
              </a:spcBef>
              <a:spcAft>
                <a:spcPts val="0"/>
              </a:spcAft>
              <a:buSzPts val="3000"/>
              <a:buNone/>
              <a:defRPr sz="4500"/>
            </a:lvl3pPr>
            <a:lvl4pPr lvl="3">
              <a:spcBef>
                <a:spcPts val="0"/>
              </a:spcBef>
              <a:spcAft>
                <a:spcPts val="0"/>
              </a:spcAft>
              <a:buSzPts val="3000"/>
              <a:buNone/>
              <a:defRPr sz="4500"/>
            </a:lvl4pPr>
            <a:lvl5pPr lvl="4">
              <a:spcBef>
                <a:spcPts val="0"/>
              </a:spcBef>
              <a:spcAft>
                <a:spcPts val="0"/>
              </a:spcAft>
              <a:buSzPts val="3000"/>
              <a:buNone/>
              <a:defRPr sz="4500"/>
            </a:lvl5pPr>
            <a:lvl6pPr lvl="5">
              <a:spcBef>
                <a:spcPts val="0"/>
              </a:spcBef>
              <a:spcAft>
                <a:spcPts val="0"/>
              </a:spcAft>
              <a:buSzPts val="3000"/>
              <a:buNone/>
              <a:defRPr sz="4500"/>
            </a:lvl6pPr>
            <a:lvl7pPr lvl="6">
              <a:spcBef>
                <a:spcPts val="0"/>
              </a:spcBef>
              <a:spcAft>
                <a:spcPts val="0"/>
              </a:spcAft>
              <a:buSzPts val="3000"/>
              <a:buNone/>
              <a:defRPr sz="4500"/>
            </a:lvl7pPr>
            <a:lvl8pPr lvl="7">
              <a:spcBef>
                <a:spcPts val="0"/>
              </a:spcBef>
              <a:spcAft>
                <a:spcPts val="0"/>
              </a:spcAft>
              <a:buSzPts val="3000"/>
              <a:buNone/>
              <a:defRPr sz="4500"/>
            </a:lvl8pPr>
            <a:lvl9pPr lvl="8">
              <a:spcBef>
                <a:spcPts val="0"/>
              </a:spcBef>
              <a:spcAft>
                <a:spcPts val="0"/>
              </a:spcAft>
              <a:buSzPts val="3000"/>
              <a:buNone/>
              <a:defRPr sz="4500"/>
            </a:lvl9pPr>
          </a:lstStyle>
          <a:p>
            <a:endParaRPr/>
          </a:p>
        </p:txBody>
      </p:sp>
      <p:sp>
        <p:nvSpPr>
          <p:cNvPr id="237" name="Google Shape;237;p33"/>
          <p:cNvSpPr txBox="1">
            <a:spLocks noGrp="1"/>
          </p:cNvSpPr>
          <p:nvPr>
            <p:ph type="subTitle" idx="3"/>
          </p:nvPr>
        </p:nvSpPr>
        <p:spPr>
          <a:xfrm>
            <a:off x="724763" y="2019071"/>
            <a:ext cx="3683250" cy="1176400"/>
          </a:xfrm>
          <a:prstGeom prst="rect">
            <a:avLst/>
          </a:prstGeom>
        </p:spPr>
        <p:txBody>
          <a:bodyPr spcFirstLastPara="1" wrap="square" lIns="0" tIns="0" rIns="0" bIns="0"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
        <p:nvSpPr>
          <p:cNvPr id="238" name="Google Shape;238;p33"/>
          <p:cNvSpPr txBox="1">
            <a:spLocks noGrp="1"/>
          </p:cNvSpPr>
          <p:nvPr>
            <p:ph type="subTitle" idx="4"/>
          </p:nvPr>
        </p:nvSpPr>
        <p:spPr>
          <a:xfrm>
            <a:off x="5021587" y="2019071"/>
            <a:ext cx="3683250" cy="1176400"/>
          </a:xfrm>
          <a:prstGeom prst="rect">
            <a:avLst/>
          </a:prstGeom>
        </p:spPr>
        <p:txBody>
          <a:bodyPr spcFirstLastPara="1" wrap="square" lIns="0" tIns="0" rIns="0" bIns="0"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
        <p:nvSpPr>
          <p:cNvPr id="239" name="Google Shape;239;p33"/>
          <p:cNvSpPr txBox="1">
            <a:spLocks noGrp="1"/>
          </p:cNvSpPr>
          <p:nvPr>
            <p:ph type="subTitle" idx="5"/>
          </p:nvPr>
        </p:nvSpPr>
        <p:spPr>
          <a:xfrm>
            <a:off x="9318413" y="2019071"/>
            <a:ext cx="3683250" cy="11764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
        <p:nvSpPr>
          <p:cNvPr id="240" name="Google Shape;240;p33"/>
          <p:cNvSpPr txBox="1">
            <a:spLocks noGrp="1"/>
          </p:cNvSpPr>
          <p:nvPr>
            <p:ph type="body" idx="6"/>
          </p:nvPr>
        </p:nvSpPr>
        <p:spPr>
          <a:xfrm>
            <a:off x="9318413" y="3653111"/>
            <a:ext cx="3683250" cy="3586773"/>
          </a:xfrm>
          <a:prstGeom prst="rect">
            <a:avLst/>
          </a:prstGeom>
        </p:spPr>
        <p:txBody>
          <a:bodyPr spcFirstLastPara="1" wrap="square" lIns="91425" tIns="91425" rIns="91425" bIns="91425" anchor="t" anchorCtr="0">
            <a:noAutofit/>
          </a:bodyPr>
          <a:lstStyle>
            <a:lvl1pPr marL="685800" lvl="0" indent="-476250">
              <a:spcBef>
                <a:spcPts val="0"/>
              </a:spcBef>
              <a:spcAft>
                <a:spcPts val="0"/>
              </a:spcAft>
              <a:buSzPts val="1400"/>
              <a:buChar char="●"/>
              <a:defRPr/>
            </a:lvl1pPr>
            <a:lvl2pPr marL="1371600" lvl="1" indent="-476250">
              <a:spcBef>
                <a:spcPts val="0"/>
              </a:spcBef>
              <a:spcAft>
                <a:spcPts val="0"/>
              </a:spcAft>
              <a:buSzPts val="1400"/>
              <a:buChar char="○"/>
              <a:defRPr/>
            </a:lvl2pPr>
            <a:lvl3pPr marL="2057400" lvl="2" indent="-476250">
              <a:spcBef>
                <a:spcPts val="0"/>
              </a:spcBef>
              <a:spcAft>
                <a:spcPts val="0"/>
              </a:spcAft>
              <a:buSzPts val="1400"/>
              <a:buChar char="■"/>
              <a:defRPr/>
            </a:lvl3pPr>
            <a:lvl4pPr marL="2743200" lvl="3" indent="-476250">
              <a:spcBef>
                <a:spcPts val="0"/>
              </a:spcBef>
              <a:spcAft>
                <a:spcPts val="0"/>
              </a:spcAft>
              <a:buSzPts val="1400"/>
              <a:buChar char="●"/>
              <a:defRPr/>
            </a:lvl4pPr>
            <a:lvl5pPr marL="3429000" lvl="4" indent="-476250">
              <a:spcBef>
                <a:spcPts val="0"/>
              </a:spcBef>
              <a:spcAft>
                <a:spcPts val="0"/>
              </a:spcAft>
              <a:buSzPts val="1400"/>
              <a:buChar char="○"/>
              <a:defRPr/>
            </a:lvl5pPr>
            <a:lvl6pPr marL="4114800" lvl="5" indent="-476250">
              <a:spcBef>
                <a:spcPts val="0"/>
              </a:spcBef>
              <a:spcAft>
                <a:spcPts val="0"/>
              </a:spcAft>
              <a:buSzPts val="1400"/>
              <a:buChar char="■"/>
              <a:defRPr/>
            </a:lvl6pPr>
            <a:lvl7pPr marL="4800600" lvl="6" indent="-476250">
              <a:spcBef>
                <a:spcPts val="0"/>
              </a:spcBef>
              <a:spcAft>
                <a:spcPts val="0"/>
              </a:spcAft>
              <a:buSzPts val="1400"/>
              <a:buChar char="●"/>
              <a:defRPr/>
            </a:lvl7pPr>
            <a:lvl8pPr marL="5486400" lvl="7" indent="-476250">
              <a:spcBef>
                <a:spcPts val="0"/>
              </a:spcBef>
              <a:spcAft>
                <a:spcPts val="0"/>
              </a:spcAft>
              <a:buSzPts val="1400"/>
              <a:buChar char="○"/>
              <a:defRPr/>
            </a:lvl8pPr>
            <a:lvl9pPr marL="6172200" lvl="8" indent="-476250">
              <a:spcBef>
                <a:spcPts val="0"/>
              </a:spcBef>
              <a:spcAft>
                <a:spcPts val="0"/>
              </a:spcAft>
              <a:buSzPts val="1400"/>
              <a:buChar char="■"/>
              <a:defRPr/>
            </a:lvl9pPr>
          </a:lstStyle>
          <a:p>
            <a:endParaRPr/>
          </a:p>
        </p:txBody>
      </p:sp>
    </p:spTree>
    <p:extLst>
      <p:ext uri="{BB962C8B-B14F-4D97-AF65-F5344CB8AC3E}">
        <p14:creationId xmlns:p14="http://schemas.microsoft.com/office/powerpoint/2010/main" val="510072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241"/>
        <p:cNvGrpSpPr/>
        <p:nvPr/>
      </p:nvGrpSpPr>
      <p:grpSpPr>
        <a:xfrm>
          <a:off x="0" y="0"/>
          <a:ext cx="0" cy="0"/>
          <a:chOff x="0" y="0"/>
          <a:chExt cx="0" cy="0"/>
        </a:xfrm>
      </p:grpSpPr>
      <p:sp>
        <p:nvSpPr>
          <p:cNvPr id="242" name="Google Shape;242;p34"/>
          <p:cNvSpPr txBox="1">
            <a:spLocks noGrp="1"/>
          </p:cNvSpPr>
          <p:nvPr>
            <p:ph type="body" idx="1"/>
          </p:nvPr>
        </p:nvSpPr>
        <p:spPr>
          <a:xfrm>
            <a:off x="550088" y="2658185"/>
            <a:ext cx="5757750" cy="1720400"/>
          </a:xfrm>
          <a:prstGeom prst="rect">
            <a:avLst/>
          </a:prstGeom>
        </p:spPr>
        <p:txBody>
          <a:bodyPr spcFirstLastPara="1" wrap="square" lIns="91425" tIns="91425" rIns="91425" bIns="91425" anchor="t" anchorCtr="0">
            <a:noAutofit/>
          </a:bodyPr>
          <a:lstStyle>
            <a:lvl1pPr marL="685800" lvl="0" indent="-476250">
              <a:spcBef>
                <a:spcPts val="0"/>
              </a:spcBef>
              <a:spcAft>
                <a:spcPts val="0"/>
              </a:spcAft>
              <a:buSzPts val="1400"/>
              <a:buChar char="●"/>
              <a:defRPr/>
            </a:lvl1pPr>
            <a:lvl2pPr marL="1371600" lvl="1" indent="-476250">
              <a:spcBef>
                <a:spcPts val="0"/>
              </a:spcBef>
              <a:spcAft>
                <a:spcPts val="0"/>
              </a:spcAft>
              <a:buSzPts val="1400"/>
              <a:buChar char="○"/>
              <a:defRPr/>
            </a:lvl2pPr>
            <a:lvl3pPr marL="2057400" lvl="2" indent="-476250">
              <a:spcBef>
                <a:spcPts val="0"/>
              </a:spcBef>
              <a:spcAft>
                <a:spcPts val="0"/>
              </a:spcAft>
              <a:buSzPts val="1400"/>
              <a:buChar char="■"/>
              <a:defRPr/>
            </a:lvl3pPr>
            <a:lvl4pPr marL="2743200" lvl="3" indent="-476250">
              <a:spcBef>
                <a:spcPts val="0"/>
              </a:spcBef>
              <a:spcAft>
                <a:spcPts val="0"/>
              </a:spcAft>
              <a:buSzPts val="1400"/>
              <a:buChar char="●"/>
              <a:defRPr/>
            </a:lvl4pPr>
            <a:lvl5pPr marL="3429000" lvl="4" indent="-476250">
              <a:spcBef>
                <a:spcPts val="0"/>
              </a:spcBef>
              <a:spcAft>
                <a:spcPts val="0"/>
              </a:spcAft>
              <a:buSzPts val="1400"/>
              <a:buChar char="○"/>
              <a:defRPr/>
            </a:lvl5pPr>
            <a:lvl6pPr marL="4114800" lvl="5" indent="-476250">
              <a:spcBef>
                <a:spcPts val="0"/>
              </a:spcBef>
              <a:spcAft>
                <a:spcPts val="0"/>
              </a:spcAft>
              <a:buSzPts val="1400"/>
              <a:buChar char="■"/>
              <a:defRPr/>
            </a:lvl6pPr>
            <a:lvl7pPr marL="4800600" lvl="6" indent="-476250">
              <a:spcBef>
                <a:spcPts val="0"/>
              </a:spcBef>
              <a:spcAft>
                <a:spcPts val="0"/>
              </a:spcAft>
              <a:buSzPts val="1400"/>
              <a:buChar char="●"/>
              <a:defRPr/>
            </a:lvl7pPr>
            <a:lvl8pPr marL="5486400" lvl="7" indent="-476250">
              <a:spcBef>
                <a:spcPts val="0"/>
              </a:spcBef>
              <a:spcAft>
                <a:spcPts val="0"/>
              </a:spcAft>
              <a:buSzPts val="1400"/>
              <a:buChar char="○"/>
              <a:defRPr/>
            </a:lvl8pPr>
            <a:lvl9pPr marL="6172200" lvl="8" indent="-476250">
              <a:spcBef>
                <a:spcPts val="0"/>
              </a:spcBef>
              <a:spcAft>
                <a:spcPts val="0"/>
              </a:spcAft>
              <a:buSzPts val="1400"/>
              <a:buChar char="■"/>
              <a:defRPr/>
            </a:lvl9pPr>
          </a:lstStyle>
          <a:p>
            <a:endParaRPr/>
          </a:p>
        </p:txBody>
      </p:sp>
      <p:sp>
        <p:nvSpPr>
          <p:cNvPr id="243" name="Google Shape;243;p34"/>
          <p:cNvSpPr txBox="1">
            <a:spLocks noGrp="1"/>
          </p:cNvSpPr>
          <p:nvPr>
            <p:ph type="body" idx="2"/>
          </p:nvPr>
        </p:nvSpPr>
        <p:spPr>
          <a:xfrm>
            <a:off x="7408088" y="2658185"/>
            <a:ext cx="5757750" cy="1720400"/>
          </a:xfrm>
          <a:prstGeom prst="rect">
            <a:avLst/>
          </a:prstGeom>
        </p:spPr>
        <p:txBody>
          <a:bodyPr spcFirstLastPara="1" wrap="square" lIns="91425" tIns="91425" rIns="91425" bIns="91425" anchor="t" anchorCtr="0">
            <a:noAutofit/>
          </a:bodyPr>
          <a:lstStyle>
            <a:lvl1pPr marL="685800" lvl="0" indent="-476250">
              <a:spcBef>
                <a:spcPts val="0"/>
              </a:spcBef>
              <a:spcAft>
                <a:spcPts val="0"/>
              </a:spcAft>
              <a:buSzPts val="1400"/>
              <a:buChar char="●"/>
              <a:defRPr/>
            </a:lvl1pPr>
            <a:lvl2pPr marL="1371600" lvl="1" indent="-476250">
              <a:spcBef>
                <a:spcPts val="0"/>
              </a:spcBef>
              <a:spcAft>
                <a:spcPts val="0"/>
              </a:spcAft>
              <a:buSzPts val="1400"/>
              <a:buChar char="○"/>
              <a:defRPr/>
            </a:lvl2pPr>
            <a:lvl3pPr marL="2057400" lvl="2" indent="-476250">
              <a:spcBef>
                <a:spcPts val="0"/>
              </a:spcBef>
              <a:spcAft>
                <a:spcPts val="0"/>
              </a:spcAft>
              <a:buSzPts val="1400"/>
              <a:buChar char="■"/>
              <a:defRPr/>
            </a:lvl3pPr>
            <a:lvl4pPr marL="2743200" lvl="3" indent="-476250">
              <a:spcBef>
                <a:spcPts val="0"/>
              </a:spcBef>
              <a:spcAft>
                <a:spcPts val="0"/>
              </a:spcAft>
              <a:buSzPts val="1400"/>
              <a:buChar char="●"/>
              <a:defRPr/>
            </a:lvl4pPr>
            <a:lvl5pPr marL="3429000" lvl="4" indent="-476250">
              <a:spcBef>
                <a:spcPts val="0"/>
              </a:spcBef>
              <a:spcAft>
                <a:spcPts val="0"/>
              </a:spcAft>
              <a:buSzPts val="1400"/>
              <a:buChar char="○"/>
              <a:defRPr/>
            </a:lvl5pPr>
            <a:lvl6pPr marL="4114800" lvl="5" indent="-476250">
              <a:spcBef>
                <a:spcPts val="0"/>
              </a:spcBef>
              <a:spcAft>
                <a:spcPts val="0"/>
              </a:spcAft>
              <a:buSzPts val="1400"/>
              <a:buChar char="■"/>
              <a:defRPr/>
            </a:lvl6pPr>
            <a:lvl7pPr marL="4800600" lvl="6" indent="-476250">
              <a:spcBef>
                <a:spcPts val="0"/>
              </a:spcBef>
              <a:spcAft>
                <a:spcPts val="0"/>
              </a:spcAft>
              <a:buSzPts val="1400"/>
              <a:buChar char="●"/>
              <a:defRPr/>
            </a:lvl7pPr>
            <a:lvl8pPr marL="5486400" lvl="7" indent="-476250">
              <a:spcBef>
                <a:spcPts val="0"/>
              </a:spcBef>
              <a:spcAft>
                <a:spcPts val="0"/>
              </a:spcAft>
              <a:buSzPts val="1400"/>
              <a:buChar char="○"/>
              <a:defRPr/>
            </a:lvl8pPr>
            <a:lvl9pPr marL="6172200" lvl="8" indent="-476250">
              <a:spcBef>
                <a:spcPts val="0"/>
              </a:spcBef>
              <a:spcAft>
                <a:spcPts val="0"/>
              </a:spcAft>
              <a:buSzPts val="1400"/>
              <a:buChar char="■"/>
              <a:defRPr/>
            </a:lvl9pPr>
          </a:lstStyle>
          <a:p>
            <a:endParaRPr/>
          </a:p>
        </p:txBody>
      </p:sp>
      <p:sp>
        <p:nvSpPr>
          <p:cNvPr id="244" name="Google Shape;244;p34"/>
          <p:cNvSpPr txBox="1">
            <a:spLocks noGrp="1"/>
          </p:cNvSpPr>
          <p:nvPr>
            <p:ph type="body" idx="3"/>
          </p:nvPr>
        </p:nvSpPr>
        <p:spPr>
          <a:xfrm>
            <a:off x="550125" y="5513402"/>
            <a:ext cx="5757750" cy="1720400"/>
          </a:xfrm>
          <a:prstGeom prst="rect">
            <a:avLst/>
          </a:prstGeom>
        </p:spPr>
        <p:txBody>
          <a:bodyPr spcFirstLastPara="1" wrap="square" lIns="91425" tIns="91425" rIns="91425" bIns="91425" anchor="t" anchorCtr="0">
            <a:noAutofit/>
          </a:bodyPr>
          <a:lstStyle>
            <a:lvl1pPr marL="685800" lvl="0" indent="-476250">
              <a:spcBef>
                <a:spcPts val="0"/>
              </a:spcBef>
              <a:spcAft>
                <a:spcPts val="0"/>
              </a:spcAft>
              <a:buSzPts val="1400"/>
              <a:buChar char="●"/>
              <a:defRPr/>
            </a:lvl1pPr>
            <a:lvl2pPr marL="1371600" lvl="1" indent="-476250">
              <a:spcBef>
                <a:spcPts val="0"/>
              </a:spcBef>
              <a:spcAft>
                <a:spcPts val="0"/>
              </a:spcAft>
              <a:buSzPts val="1400"/>
              <a:buChar char="○"/>
              <a:defRPr/>
            </a:lvl2pPr>
            <a:lvl3pPr marL="2057400" lvl="2" indent="-476250">
              <a:spcBef>
                <a:spcPts val="0"/>
              </a:spcBef>
              <a:spcAft>
                <a:spcPts val="0"/>
              </a:spcAft>
              <a:buSzPts val="1400"/>
              <a:buChar char="■"/>
              <a:defRPr/>
            </a:lvl3pPr>
            <a:lvl4pPr marL="2743200" lvl="3" indent="-476250">
              <a:spcBef>
                <a:spcPts val="0"/>
              </a:spcBef>
              <a:spcAft>
                <a:spcPts val="0"/>
              </a:spcAft>
              <a:buSzPts val="1400"/>
              <a:buChar char="●"/>
              <a:defRPr/>
            </a:lvl4pPr>
            <a:lvl5pPr marL="3429000" lvl="4" indent="-476250">
              <a:spcBef>
                <a:spcPts val="0"/>
              </a:spcBef>
              <a:spcAft>
                <a:spcPts val="0"/>
              </a:spcAft>
              <a:buSzPts val="1400"/>
              <a:buChar char="○"/>
              <a:defRPr/>
            </a:lvl5pPr>
            <a:lvl6pPr marL="4114800" lvl="5" indent="-476250">
              <a:spcBef>
                <a:spcPts val="0"/>
              </a:spcBef>
              <a:spcAft>
                <a:spcPts val="0"/>
              </a:spcAft>
              <a:buSzPts val="1400"/>
              <a:buChar char="■"/>
              <a:defRPr/>
            </a:lvl6pPr>
            <a:lvl7pPr marL="4800600" lvl="6" indent="-476250">
              <a:spcBef>
                <a:spcPts val="0"/>
              </a:spcBef>
              <a:spcAft>
                <a:spcPts val="0"/>
              </a:spcAft>
              <a:buSzPts val="1400"/>
              <a:buChar char="●"/>
              <a:defRPr/>
            </a:lvl7pPr>
            <a:lvl8pPr marL="5486400" lvl="7" indent="-476250">
              <a:spcBef>
                <a:spcPts val="0"/>
              </a:spcBef>
              <a:spcAft>
                <a:spcPts val="0"/>
              </a:spcAft>
              <a:buSzPts val="1400"/>
              <a:buChar char="○"/>
              <a:defRPr/>
            </a:lvl8pPr>
            <a:lvl9pPr marL="6172200" lvl="8" indent="-476250">
              <a:spcBef>
                <a:spcPts val="0"/>
              </a:spcBef>
              <a:spcAft>
                <a:spcPts val="0"/>
              </a:spcAft>
              <a:buSzPts val="1400"/>
              <a:buChar char="■"/>
              <a:defRPr/>
            </a:lvl9pPr>
          </a:lstStyle>
          <a:p>
            <a:endParaRPr/>
          </a:p>
        </p:txBody>
      </p:sp>
      <p:sp>
        <p:nvSpPr>
          <p:cNvPr id="245" name="Google Shape;245;p34"/>
          <p:cNvSpPr txBox="1">
            <a:spLocks noGrp="1"/>
          </p:cNvSpPr>
          <p:nvPr>
            <p:ph type="body" idx="4"/>
          </p:nvPr>
        </p:nvSpPr>
        <p:spPr>
          <a:xfrm>
            <a:off x="7408125" y="5513402"/>
            <a:ext cx="5757750" cy="1720400"/>
          </a:xfrm>
          <a:prstGeom prst="rect">
            <a:avLst/>
          </a:prstGeom>
        </p:spPr>
        <p:txBody>
          <a:bodyPr spcFirstLastPara="1" wrap="square" lIns="91425" tIns="91425" rIns="91425" bIns="91425" anchor="t" anchorCtr="0">
            <a:noAutofit/>
          </a:bodyPr>
          <a:lstStyle>
            <a:lvl1pPr marL="685800" lvl="0" indent="-476250">
              <a:spcBef>
                <a:spcPts val="0"/>
              </a:spcBef>
              <a:spcAft>
                <a:spcPts val="0"/>
              </a:spcAft>
              <a:buSzPts val="1400"/>
              <a:buChar char="●"/>
              <a:defRPr/>
            </a:lvl1pPr>
            <a:lvl2pPr marL="1371600" lvl="1" indent="-476250">
              <a:spcBef>
                <a:spcPts val="0"/>
              </a:spcBef>
              <a:spcAft>
                <a:spcPts val="0"/>
              </a:spcAft>
              <a:buSzPts val="1400"/>
              <a:buChar char="○"/>
              <a:defRPr/>
            </a:lvl2pPr>
            <a:lvl3pPr marL="2057400" lvl="2" indent="-476250">
              <a:spcBef>
                <a:spcPts val="0"/>
              </a:spcBef>
              <a:spcAft>
                <a:spcPts val="0"/>
              </a:spcAft>
              <a:buSzPts val="1400"/>
              <a:buChar char="■"/>
              <a:defRPr/>
            </a:lvl3pPr>
            <a:lvl4pPr marL="2743200" lvl="3" indent="-476250">
              <a:spcBef>
                <a:spcPts val="0"/>
              </a:spcBef>
              <a:spcAft>
                <a:spcPts val="0"/>
              </a:spcAft>
              <a:buSzPts val="1400"/>
              <a:buChar char="●"/>
              <a:defRPr/>
            </a:lvl4pPr>
            <a:lvl5pPr marL="3429000" lvl="4" indent="-476250">
              <a:spcBef>
                <a:spcPts val="0"/>
              </a:spcBef>
              <a:spcAft>
                <a:spcPts val="0"/>
              </a:spcAft>
              <a:buSzPts val="1400"/>
              <a:buChar char="○"/>
              <a:defRPr/>
            </a:lvl5pPr>
            <a:lvl6pPr marL="4114800" lvl="5" indent="-476250">
              <a:spcBef>
                <a:spcPts val="0"/>
              </a:spcBef>
              <a:spcAft>
                <a:spcPts val="0"/>
              </a:spcAft>
              <a:buSzPts val="1400"/>
              <a:buChar char="■"/>
              <a:defRPr/>
            </a:lvl6pPr>
            <a:lvl7pPr marL="4800600" lvl="6" indent="-476250">
              <a:spcBef>
                <a:spcPts val="0"/>
              </a:spcBef>
              <a:spcAft>
                <a:spcPts val="0"/>
              </a:spcAft>
              <a:buSzPts val="1400"/>
              <a:buChar char="●"/>
              <a:defRPr/>
            </a:lvl7pPr>
            <a:lvl8pPr marL="5486400" lvl="7" indent="-476250">
              <a:spcBef>
                <a:spcPts val="0"/>
              </a:spcBef>
              <a:spcAft>
                <a:spcPts val="0"/>
              </a:spcAft>
              <a:buSzPts val="1400"/>
              <a:buChar char="○"/>
              <a:defRPr/>
            </a:lvl8pPr>
            <a:lvl9pPr marL="6172200" lvl="8" indent="-476250">
              <a:spcBef>
                <a:spcPts val="0"/>
              </a:spcBef>
              <a:spcAft>
                <a:spcPts val="0"/>
              </a:spcAft>
              <a:buSzPts val="1400"/>
              <a:buChar char="■"/>
              <a:defRPr/>
            </a:lvl9pPr>
          </a:lstStyle>
          <a:p>
            <a:endParaRPr/>
          </a:p>
        </p:txBody>
      </p:sp>
      <p:sp>
        <p:nvSpPr>
          <p:cNvPr id="246" name="Google Shape;246;p34"/>
          <p:cNvSpPr txBox="1">
            <a:spLocks noGrp="1"/>
          </p:cNvSpPr>
          <p:nvPr>
            <p:ph type="title"/>
          </p:nvPr>
        </p:nvSpPr>
        <p:spPr>
          <a:xfrm>
            <a:off x="550125" y="680038"/>
            <a:ext cx="12276900" cy="1145573"/>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4500"/>
            </a:lvl1pPr>
            <a:lvl2pPr lvl="1">
              <a:spcBef>
                <a:spcPts val="0"/>
              </a:spcBef>
              <a:spcAft>
                <a:spcPts val="0"/>
              </a:spcAft>
              <a:buSzPts val="3000"/>
              <a:buNone/>
              <a:defRPr sz="4500"/>
            </a:lvl2pPr>
            <a:lvl3pPr lvl="2">
              <a:spcBef>
                <a:spcPts val="0"/>
              </a:spcBef>
              <a:spcAft>
                <a:spcPts val="0"/>
              </a:spcAft>
              <a:buSzPts val="3000"/>
              <a:buNone/>
              <a:defRPr sz="4500"/>
            </a:lvl3pPr>
            <a:lvl4pPr lvl="3">
              <a:spcBef>
                <a:spcPts val="0"/>
              </a:spcBef>
              <a:spcAft>
                <a:spcPts val="0"/>
              </a:spcAft>
              <a:buSzPts val="3000"/>
              <a:buNone/>
              <a:defRPr sz="4500"/>
            </a:lvl4pPr>
            <a:lvl5pPr lvl="4">
              <a:spcBef>
                <a:spcPts val="0"/>
              </a:spcBef>
              <a:spcAft>
                <a:spcPts val="0"/>
              </a:spcAft>
              <a:buSzPts val="3000"/>
              <a:buNone/>
              <a:defRPr sz="4500"/>
            </a:lvl5pPr>
            <a:lvl6pPr lvl="5">
              <a:spcBef>
                <a:spcPts val="0"/>
              </a:spcBef>
              <a:spcAft>
                <a:spcPts val="0"/>
              </a:spcAft>
              <a:buSzPts val="3000"/>
              <a:buNone/>
              <a:defRPr sz="4500"/>
            </a:lvl6pPr>
            <a:lvl7pPr lvl="6">
              <a:spcBef>
                <a:spcPts val="0"/>
              </a:spcBef>
              <a:spcAft>
                <a:spcPts val="0"/>
              </a:spcAft>
              <a:buSzPts val="3000"/>
              <a:buNone/>
              <a:defRPr sz="4500"/>
            </a:lvl7pPr>
            <a:lvl8pPr lvl="7">
              <a:spcBef>
                <a:spcPts val="0"/>
              </a:spcBef>
              <a:spcAft>
                <a:spcPts val="0"/>
              </a:spcAft>
              <a:buSzPts val="3000"/>
              <a:buNone/>
              <a:defRPr sz="4500"/>
            </a:lvl8pPr>
            <a:lvl9pPr lvl="8">
              <a:spcBef>
                <a:spcPts val="0"/>
              </a:spcBef>
              <a:spcAft>
                <a:spcPts val="0"/>
              </a:spcAft>
              <a:buSzPts val="3000"/>
              <a:buNone/>
              <a:defRPr sz="4500"/>
            </a:lvl9pPr>
          </a:lstStyle>
          <a:p>
            <a:endParaRPr/>
          </a:p>
        </p:txBody>
      </p:sp>
      <p:sp>
        <p:nvSpPr>
          <p:cNvPr id="247" name="Google Shape;247;p34"/>
          <p:cNvSpPr txBox="1">
            <a:spLocks noGrp="1"/>
          </p:cNvSpPr>
          <p:nvPr>
            <p:ph type="subTitle" idx="5"/>
          </p:nvPr>
        </p:nvSpPr>
        <p:spPr>
          <a:xfrm>
            <a:off x="550145" y="1931059"/>
            <a:ext cx="5757750" cy="727147"/>
          </a:xfrm>
          <a:prstGeom prst="rect">
            <a:avLst/>
          </a:prstGeom>
        </p:spPr>
        <p:txBody>
          <a:bodyPr spcFirstLastPara="1" wrap="square" lIns="0" tIns="0" rIns="0" bIns="0"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
        <p:nvSpPr>
          <p:cNvPr id="248" name="Google Shape;248;p34"/>
          <p:cNvSpPr txBox="1">
            <a:spLocks noGrp="1"/>
          </p:cNvSpPr>
          <p:nvPr>
            <p:ph type="subTitle" idx="6"/>
          </p:nvPr>
        </p:nvSpPr>
        <p:spPr>
          <a:xfrm>
            <a:off x="7408107" y="1931059"/>
            <a:ext cx="5757750" cy="727147"/>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
        <p:nvSpPr>
          <p:cNvPr id="249" name="Google Shape;249;p34"/>
          <p:cNvSpPr txBox="1">
            <a:spLocks noGrp="1"/>
          </p:cNvSpPr>
          <p:nvPr>
            <p:ph type="subTitle" idx="7"/>
          </p:nvPr>
        </p:nvSpPr>
        <p:spPr>
          <a:xfrm>
            <a:off x="7408142" y="4786237"/>
            <a:ext cx="5757750" cy="727147"/>
          </a:xfrm>
          <a:prstGeom prst="rect">
            <a:avLst/>
          </a:prstGeom>
        </p:spPr>
        <p:txBody>
          <a:bodyPr spcFirstLastPara="1" wrap="square" lIns="0" tIns="0" rIns="0" bIns="0"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
        <p:nvSpPr>
          <p:cNvPr id="250" name="Google Shape;250;p34"/>
          <p:cNvSpPr txBox="1">
            <a:spLocks noGrp="1"/>
          </p:cNvSpPr>
          <p:nvPr>
            <p:ph type="subTitle" idx="8"/>
          </p:nvPr>
        </p:nvSpPr>
        <p:spPr>
          <a:xfrm>
            <a:off x="550125" y="4786237"/>
            <a:ext cx="5757750" cy="727147"/>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3000"/>
            </a:lvl1pPr>
            <a:lvl2pPr lvl="1">
              <a:spcBef>
                <a:spcPts val="0"/>
              </a:spcBef>
              <a:spcAft>
                <a:spcPts val="0"/>
              </a:spcAft>
              <a:buSzPts val="2000"/>
              <a:buNone/>
              <a:defRPr sz="3000"/>
            </a:lvl2pPr>
            <a:lvl3pPr lvl="2">
              <a:spcBef>
                <a:spcPts val="0"/>
              </a:spcBef>
              <a:spcAft>
                <a:spcPts val="0"/>
              </a:spcAft>
              <a:buSzPts val="2000"/>
              <a:buNone/>
              <a:defRPr sz="3000"/>
            </a:lvl3pPr>
            <a:lvl4pPr lvl="3">
              <a:spcBef>
                <a:spcPts val="0"/>
              </a:spcBef>
              <a:spcAft>
                <a:spcPts val="0"/>
              </a:spcAft>
              <a:buSzPts val="2000"/>
              <a:buNone/>
              <a:defRPr sz="3000"/>
            </a:lvl4pPr>
            <a:lvl5pPr lvl="4">
              <a:spcBef>
                <a:spcPts val="0"/>
              </a:spcBef>
              <a:spcAft>
                <a:spcPts val="0"/>
              </a:spcAft>
              <a:buSzPts val="2000"/>
              <a:buNone/>
              <a:defRPr sz="3000"/>
            </a:lvl5pPr>
            <a:lvl6pPr lvl="5">
              <a:spcBef>
                <a:spcPts val="0"/>
              </a:spcBef>
              <a:spcAft>
                <a:spcPts val="0"/>
              </a:spcAft>
              <a:buSzPts val="2000"/>
              <a:buNone/>
              <a:defRPr sz="3000"/>
            </a:lvl6pPr>
            <a:lvl7pPr lvl="6">
              <a:spcBef>
                <a:spcPts val="0"/>
              </a:spcBef>
              <a:spcAft>
                <a:spcPts val="0"/>
              </a:spcAft>
              <a:buSzPts val="2000"/>
              <a:buNone/>
              <a:defRPr sz="3000"/>
            </a:lvl7pPr>
            <a:lvl8pPr lvl="7">
              <a:spcBef>
                <a:spcPts val="0"/>
              </a:spcBef>
              <a:spcAft>
                <a:spcPts val="0"/>
              </a:spcAft>
              <a:buSzPts val="2000"/>
              <a:buNone/>
              <a:defRPr sz="3000"/>
            </a:lvl8pPr>
            <a:lvl9pPr lvl="8">
              <a:spcBef>
                <a:spcPts val="0"/>
              </a:spcBef>
              <a:spcAft>
                <a:spcPts val="0"/>
              </a:spcAft>
              <a:buSzPts val="2000"/>
              <a:buNone/>
              <a:defRPr sz="3000"/>
            </a:lvl9pPr>
          </a:lstStyle>
          <a:p>
            <a:endParaRPr/>
          </a:p>
        </p:txBody>
      </p:sp>
    </p:spTree>
    <p:extLst>
      <p:ext uri="{BB962C8B-B14F-4D97-AF65-F5344CB8AC3E}">
        <p14:creationId xmlns:p14="http://schemas.microsoft.com/office/powerpoint/2010/main" val="1764974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467550" y="672482"/>
            <a:ext cx="12780900" cy="865413"/>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53" name="Google Shape;253;p35"/>
          <p:cNvSpPr>
            <a:spLocks noGrp="1"/>
          </p:cNvSpPr>
          <p:nvPr>
            <p:ph type="pic" idx="2"/>
          </p:nvPr>
        </p:nvSpPr>
        <p:spPr>
          <a:xfrm>
            <a:off x="467550" y="1768642"/>
            <a:ext cx="12780900" cy="5278160"/>
          </a:xfrm>
          <a:prstGeom prst="rect">
            <a:avLst/>
          </a:prstGeom>
          <a:noFill/>
          <a:ln>
            <a:noFill/>
          </a:ln>
        </p:spPr>
      </p:sp>
    </p:spTree>
    <p:extLst>
      <p:ext uri="{BB962C8B-B14F-4D97-AF65-F5344CB8AC3E}">
        <p14:creationId xmlns:p14="http://schemas.microsoft.com/office/powerpoint/2010/main" val="2194281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254"/>
        <p:cNvGrpSpPr/>
        <p:nvPr/>
      </p:nvGrpSpPr>
      <p:grpSpPr>
        <a:xfrm>
          <a:off x="0" y="0"/>
          <a:ext cx="0" cy="0"/>
          <a:chOff x="0" y="0"/>
          <a:chExt cx="0" cy="0"/>
        </a:xfrm>
      </p:grpSpPr>
      <p:sp>
        <p:nvSpPr>
          <p:cNvPr id="255" name="Google Shape;255;p36"/>
          <p:cNvSpPr txBox="1">
            <a:spLocks noGrp="1"/>
          </p:cNvSpPr>
          <p:nvPr>
            <p:ph type="body" idx="1"/>
          </p:nvPr>
        </p:nvSpPr>
        <p:spPr>
          <a:xfrm>
            <a:off x="467550" y="6165673"/>
            <a:ext cx="6041250" cy="1399440"/>
          </a:xfrm>
          <a:prstGeom prst="rect">
            <a:avLst/>
          </a:prstGeom>
        </p:spPr>
        <p:txBody>
          <a:bodyPr spcFirstLastPara="1" wrap="square" lIns="91425" tIns="91425" rIns="91425" bIns="91425" anchor="t" anchorCtr="0">
            <a:noAutofit/>
          </a:bodyPr>
          <a:lstStyle>
            <a:lvl1pPr marL="685800" lvl="0" indent="-457200">
              <a:spcBef>
                <a:spcPts val="0"/>
              </a:spcBef>
              <a:spcAft>
                <a:spcPts val="0"/>
              </a:spcAft>
              <a:buSzPts val="1200"/>
              <a:buChar char="●"/>
              <a:defRPr sz="1800"/>
            </a:lvl1pPr>
            <a:lvl2pPr marL="1371600" lvl="1" indent="-457200">
              <a:spcBef>
                <a:spcPts val="0"/>
              </a:spcBef>
              <a:spcAft>
                <a:spcPts val="0"/>
              </a:spcAft>
              <a:buSzPts val="1200"/>
              <a:buChar char="○"/>
              <a:defRPr sz="1800"/>
            </a:lvl2pPr>
            <a:lvl3pPr marL="2057400" lvl="2" indent="-457200">
              <a:spcBef>
                <a:spcPts val="0"/>
              </a:spcBef>
              <a:spcAft>
                <a:spcPts val="0"/>
              </a:spcAft>
              <a:buSzPts val="1200"/>
              <a:buChar char="■"/>
              <a:defRPr sz="1800"/>
            </a:lvl3pPr>
            <a:lvl4pPr marL="2743200" lvl="3" indent="-457200">
              <a:spcBef>
                <a:spcPts val="0"/>
              </a:spcBef>
              <a:spcAft>
                <a:spcPts val="0"/>
              </a:spcAft>
              <a:buSzPts val="1200"/>
              <a:buChar char="●"/>
              <a:defRPr sz="1800"/>
            </a:lvl4pPr>
            <a:lvl5pPr marL="3429000" lvl="4" indent="-457200">
              <a:spcBef>
                <a:spcPts val="0"/>
              </a:spcBef>
              <a:spcAft>
                <a:spcPts val="0"/>
              </a:spcAft>
              <a:buSzPts val="1200"/>
              <a:buChar char="○"/>
              <a:defRPr sz="1800"/>
            </a:lvl5pPr>
            <a:lvl6pPr marL="4114800" lvl="5" indent="-457200">
              <a:spcBef>
                <a:spcPts val="0"/>
              </a:spcBef>
              <a:spcAft>
                <a:spcPts val="0"/>
              </a:spcAft>
              <a:buSzPts val="1200"/>
              <a:buChar char="■"/>
              <a:defRPr sz="1800"/>
            </a:lvl6pPr>
            <a:lvl7pPr marL="4800600" lvl="6" indent="-457200">
              <a:spcBef>
                <a:spcPts val="0"/>
              </a:spcBef>
              <a:spcAft>
                <a:spcPts val="0"/>
              </a:spcAft>
              <a:buSzPts val="1200"/>
              <a:buChar char="●"/>
              <a:defRPr sz="1800"/>
            </a:lvl7pPr>
            <a:lvl8pPr marL="5486400" lvl="7" indent="-457200">
              <a:spcBef>
                <a:spcPts val="0"/>
              </a:spcBef>
              <a:spcAft>
                <a:spcPts val="0"/>
              </a:spcAft>
              <a:buSzPts val="1200"/>
              <a:buChar char="○"/>
              <a:defRPr sz="1800"/>
            </a:lvl8pPr>
            <a:lvl9pPr marL="6172200" lvl="8" indent="-457200">
              <a:spcBef>
                <a:spcPts val="0"/>
              </a:spcBef>
              <a:spcAft>
                <a:spcPts val="0"/>
              </a:spcAft>
              <a:buSzPts val="1200"/>
              <a:buChar char="■"/>
              <a:defRPr sz="1800"/>
            </a:lvl9pPr>
          </a:lstStyle>
          <a:p>
            <a:endParaRPr/>
          </a:p>
        </p:txBody>
      </p:sp>
      <p:sp>
        <p:nvSpPr>
          <p:cNvPr id="256" name="Google Shape;256;p36"/>
          <p:cNvSpPr>
            <a:spLocks noGrp="1"/>
          </p:cNvSpPr>
          <p:nvPr>
            <p:ph type="pic" idx="2"/>
          </p:nvPr>
        </p:nvSpPr>
        <p:spPr>
          <a:xfrm>
            <a:off x="7207238" y="1712542"/>
            <a:ext cx="6041250" cy="3615787"/>
          </a:xfrm>
          <a:prstGeom prst="rect">
            <a:avLst/>
          </a:prstGeom>
          <a:noFill/>
          <a:ln>
            <a:noFill/>
          </a:ln>
        </p:spPr>
      </p:sp>
      <p:sp>
        <p:nvSpPr>
          <p:cNvPr id="257" name="Google Shape;257;p36"/>
          <p:cNvSpPr>
            <a:spLocks noGrp="1"/>
          </p:cNvSpPr>
          <p:nvPr>
            <p:ph type="pic" idx="3"/>
          </p:nvPr>
        </p:nvSpPr>
        <p:spPr>
          <a:xfrm>
            <a:off x="467588" y="1712542"/>
            <a:ext cx="6041250" cy="3615787"/>
          </a:xfrm>
          <a:prstGeom prst="rect">
            <a:avLst/>
          </a:prstGeom>
          <a:noFill/>
          <a:ln>
            <a:noFill/>
          </a:ln>
        </p:spPr>
      </p:sp>
      <p:sp>
        <p:nvSpPr>
          <p:cNvPr id="258" name="Google Shape;258;p36"/>
          <p:cNvSpPr txBox="1">
            <a:spLocks noGrp="1"/>
          </p:cNvSpPr>
          <p:nvPr>
            <p:ph type="body" idx="4"/>
          </p:nvPr>
        </p:nvSpPr>
        <p:spPr>
          <a:xfrm>
            <a:off x="7207238" y="6165673"/>
            <a:ext cx="6041250" cy="1399440"/>
          </a:xfrm>
          <a:prstGeom prst="rect">
            <a:avLst/>
          </a:prstGeom>
        </p:spPr>
        <p:txBody>
          <a:bodyPr spcFirstLastPara="1" wrap="square" lIns="91425" tIns="91425" rIns="91425" bIns="91425" anchor="t" anchorCtr="0">
            <a:noAutofit/>
          </a:bodyPr>
          <a:lstStyle>
            <a:lvl1pPr marL="685800" lvl="0" indent="-457200">
              <a:spcBef>
                <a:spcPts val="0"/>
              </a:spcBef>
              <a:spcAft>
                <a:spcPts val="0"/>
              </a:spcAft>
              <a:buSzPts val="1200"/>
              <a:buChar char="●"/>
              <a:defRPr sz="1800"/>
            </a:lvl1pPr>
            <a:lvl2pPr marL="1371600" lvl="1" indent="-457200">
              <a:spcBef>
                <a:spcPts val="0"/>
              </a:spcBef>
              <a:spcAft>
                <a:spcPts val="0"/>
              </a:spcAft>
              <a:buSzPts val="1200"/>
              <a:buChar char="○"/>
              <a:defRPr sz="1800"/>
            </a:lvl2pPr>
            <a:lvl3pPr marL="2057400" lvl="2" indent="-457200">
              <a:spcBef>
                <a:spcPts val="0"/>
              </a:spcBef>
              <a:spcAft>
                <a:spcPts val="0"/>
              </a:spcAft>
              <a:buSzPts val="1200"/>
              <a:buChar char="■"/>
              <a:defRPr sz="1800"/>
            </a:lvl3pPr>
            <a:lvl4pPr marL="2743200" lvl="3" indent="-457200">
              <a:spcBef>
                <a:spcPts val="0"/>
              </a:spcBef>
              <a:spcAft>
                <a:spcPts val="0"/>
              </a:spcAft>
              <a:buSzPts val="1200"/>
              <a:buChar char="●"/>
              <a:defRPr sz="1800"/>
            </a:lvl4pPr>
            <a:lvl5pPr marL="3429000" lvl="4" indent="-457200">
              <a:spcBef>
                <a:spcPts val="0"/>
              </a:spcBef>
              <a:spcAft>
                <a:spcPts val="0"/>
              </a:spcAft>
              <a:buSzPts val="1200"/>
              <a:buChar char="○"/>
              <a:defRPr sz="1800"/>
            </a:lvl5pPr>
            <a:lvl6pPr marL="4114800" lvl="5" indent="-457200">
              <a:spcBef>
                <a:spcPts val="0"/>
              </a:spcBef>
              <a:spcAft>
                <a:spcPts val="0"/>
              </a:spcAft>
              <a:buSzPts val="1200"/>
              <a:buChar char="■"/>
              <a:defRPr sz="1800"/>
            </a:lvl6pPr>
            <a:lvl7pPr marL="4800600" lvl="6" indent="-457200">
              <a:spcBef>
                <a:spcPts val="0"/>
              </a:spcBef>
              <a:spcAft>
                <a:spcPts val="0"/>
              </a:spcAft>
              <a:buSzPts val="1200"/>
              <a:buChar char="●"/>
              <a:defRPr sz="1800"/>
            </a:lvl7pPr>
            <a:lvl8pPr marL="5486400" lvl="7" indent="-457200">
              <a:spcBef>
                <a:spcPts val="0"/>
              </a:spcBef>
              <a:spcAft>
                <a:spcPts val="0"/>
              </a:spcAft>
              <a:buSzPts val="1200"/>
              <a:buChar char="○"/>
              <a:defRPr sz="1800"/>
            </a:lvl8pPr>
            <a:lvl9pPr marL="6172200" lvl="8" indent="-457200">
              <a:spcBef>
                <a:spcPts val="0"/>
              </a:spcBef>
              <a:spcAft>
                <a:spcPts val="0"/>
              </a:spcAft>
              <a:buSzPts val="1200"/>
              <a:buChar char="■"/>
              <a:defRPr sz="1800"/>
            </a:lvl9pPr>
          </a:lstStyle>
          <a:p>
            <a:endParaRPr/>
          </a:p>
        </p:txBody>
      </p:sp>
      <p:sp>
        <p:nvSpPr>
          <p:cNvPr id="259" name="Google Shape;259;p36"/>
          <p:cNvSpPr txBox="1">
            <a:spLocks noGrp="1"/>
          </p:cNvSpPr>
          <p:nvPr>
            <p:ph type="title"/>
          </p:nvPr>
        </p:nvSpPr>
        <p:spPr>
          <a:xfrm>
            <a:off x="467550" y="672482"/>
            <a:ext cx="12780900" cy="865413"/>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60" name="Google Shape;260;p36"/>
          <p:cNvSpPr txBox="1">
            <a:spLocks noGrp="1"/>
          </p:cNvSpPr>
          <p:nvPr>
            <p:ph type="subTitle" idx="5"/>
          </p:nvPr>
        </p:nvSpPr>
        <p:spPr>
          <a:xfrm>
            <a:off x="467588" y="5414160"/>
            <a:ext cx="6041250" cy="727147"/>
          </a:xfrm>
          <a:prstGeom prst="rect">
            <a:avLst/>
          </a:prstGeom>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800"/>
              <a:buNone/>
              <a:defRPr sz="2700"/>
            </a:lvl2pPr>
            <a:lvl3pPr lvl="2">
              <a:spcBef>
                <a:spcPts val="0"/>
              </a:spcBef>
              <a:spcAft>
                <a:spcPts val="0"/>
              </a:spcAft>
              <a:buSzPts val="1800"/>
              <a:buNone/>
              <a:defRPr sz="2700"/>
            </a:lvl3pPr>
            <a:lvl4pPr lvl="3">
              <a:spcBef>
                <a:spcPts val="0"/>
              </a:spcBef>
              <a:spcAft>
                <a:spcPts val="0"/>
              </a:spcAft>
              <a:buSzPts val="1800"/>
              <a:buNone/>
              <a:defRPr sz="2700"/>
            </a:lvl4pPr>
            <a:lvl5pPr lvl="4">
              <a:spcBef>
                <a:spcPts val="0"/>
              </a:spcBef>
              <a:spcAft>
                <a:spcPts val="0"/>
              </a:spcAft>
              <a:buSzPts val="1800"/>
              <a:buNone/>
              <a:defRPr sz="2700"/>
            </a:lvl5pPr>
            <a:lvl6pPr lvl="5">
              <a:spcBef>
                <a:spcPts val="0"/>
              </a:spcBef>
              <a:spcAft>
                <a:spcPts val="0"/>
              </a:spcAft>
              <a:buSzPts val="1800"/>
              <a:buNone/>
              <a:defRPr sz="2700"/>
            </a:lvl6pPr>
            <a:lvl7pPr lvl="6">
              <a:spcBef>
                <a:spcPts val="0"/>
              </a:spcBef>
              <a:spcAft>
                <a:spcPts val="0"/>
              </a:spcAft>
              <a:buSzPts val="1800"/>
              <a:buNone/>
              <a:defRPr sz="2700"/>
            </a:lvl7pPr>
            <a:lvl8pPr lvl="7">
              <a:spcBef>
                <a:spcPts val="0"/>
              </a:spcBef>
              <a:spcAft>
                <a:spcPts val="0"/>
              </a:spcAft>
              <a:buSzPts val="1800"/>
              <a:buNone/>
              <a:defRPr sz="2700"/>
            </a:lvl8pPr>
            <a:lvl9pPr lvl="8">
              <a:spcBef>
                <a:spcPts val="0"/>
              </a:spcBef>
              <a:spcAft>
                <a:spcPts val="0"/>
              </a:spcAft>
              <a:buSzPts val="1800"/>
              <a:buNone/>
              <a:defRPr sz="2700"/>
            </a:lvl9pPr>
          </a:lstStyle>
          <a:p>
            <a:endParaRPr/>
          </a:p>
        </p:txBody>
      </p:sp>
      <p:sp>
        <p:nvSpPr>
          <p:cNvPr id="261" name="Google Shape;261;p36"/>
          <p:cNvSpPr txBox="1">
            <a:spLocks noGrp="1"/>
          </p:cNvSpPr>
          <p:nvPr>
            <p:ph type="subTitle" idx="6"/>
          </p:nvPr>
        </p:nvSpPr>
        <p:spPr>
          <a:xfrm>
            <a:off x="7207238" y="5414160"/>
            <a:ext cx="6041250" cy="727147"/>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2700"/>
            </a:lvl2pPr>
            <a:lvl3pPr lvl="2">
              <a:spcBef>
                <a:spcPts val="0"/>
              </a:spcBef>
              <a:spcAft>
                <a:spcPts val="0"/>
              </a:spcAft>
              <a:buSzPts val="1800"/>
              <a:buNone/>
              <a:defRPr sz="2700"/>
            </a:lvl3pPr>
            <a:lvl4pPr lvl="3">
              <a:spcBef>
                <a:spcPts val="0"/>
              </a:spcBef>
              <a:spcAft>
                <a:spcPts val="0"/>
              </a:spcAft>
              <a:buSzPts val="1800"/>
              <a:buNone/>
              <a:defRPr sz="2700"/>
            </a:lvl4pPr>
            <a:lvl5pPr lvl="4">
              <a:spcBef>
                <a:spcPts val="0"/>
              </a:spcBef>
              <a:spcAft>
                <a:spcPts val="0"/>
              </a:spcAft>
              <a:buSzPts val="1800"/>
              <a:buNone/>
              <a:defRPr sz="2700"/>
            </a:lvl5pPr>
            <a:lvl6pPr lvl="5">
              <a:spcBef>
                <a:spcPts val="0"/>
              </a:spcBef>
              <a:spcAft>
                <a:spcPts val="0"/>
              </a:spcAft>
              <a:buSzPts val="1800"/>
              <a:buNone/>
              <a:defRPr sz="2700"/>
            </a:lvl6pPr>
            <a:lvl7pPr lvl="6">
              <a:spcBef>
                <a:spcPts val="0"/>
              </a:spcBef>
              <a:spcAft>
                <a:spcPts val="0"/>
              </a:spcAft>
              <a:buSzPts val="1800"/>
              <a:buNone/>
              <a:defRPr sz="2700"/>
            </a:lvl7pPr>
            <a:lvl8pPr lvl="7">
              <a:spcBef>
                <a:spcPts val="0"/>
              </a:spcBef>
              <a:spcAft>
                <a:spcPts val="0"/>
              </a:spcAft>
              <a:buSzPts val="1800"/>
              <a:buNone/>
              <a:defRPr sz="2700"/>
            </a:lvl8pPr>
            <a:lvl9pPr lvl="8">
              <a:spcBef>
                <a:spcPts val="0"/>
              </a:spcBef>
              <a:spcAft>
                <a:spcPts val="0"/>
              </a:spcAft>
              <a:buSzPts val="1800"/>
              <a:buNone/>
              <a:defRPr sz="2700"/>
            </a:lvl9pPr>
          </a:lstStyle>
          <a:p>
            <a:endParaRPr/>
          </a:p>
        </p:txBody>
      </p:sp>
    </p:spTree>
    <p:extLst>
      <p:ext uri="{BB962C8B-B14F-4D97-AF65-F5344CB8AC3E}">
        <p14:creationId xmlns:p14="http://schemas.microsoft.com/office/powerpoint/2010/main" val="443452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262"/>
        <p:cNvGrpSpPr/>
        <p:nvPr/>
      </p:nvGrpSpPr>
      <p:grpSpPr>
        <a:xfrm>
          <a:off x="0" y="0"/>
          <a:ext cx="0" cy="0"/>
          <a:chOff x="0" y="0"/>
          <a:chExt cx="0" cy="0"/>
        </a:xfrm>
      </p:grpSpPr>
      <p:sp>
        <p:nvSpPr>
          <p:cNvPr id="263" name="Google Shape;263;p37"/>
          <p:cNvSpPr txBox="1">
            <a:spLocks noGrp="1"/>
          </p:cNvSpPr>
          <p:nvPr>
            <p:ph type="body" idx="1"/>
          </p:nvPr>
        </p:nvSpPr>
        <p:spPr>
          <a:xfrm>
            <a:off x="467550" y="5911013"/>
            <a:ext cx="3940650" cy="1539067"/>
          </a:xfrm>
          <a:prstGeom prst="rect">
            <a:avLst/>
          </a:prstGeom>
        </p:spPr>
        <p:txBody>
          <a:bodyPr spcFirstLastPara="1" wrap="square" lIns="91425" tIns="91425" rIns="91425" bIns="91425" anchor="t" anchorCtr="0">
            <a:noAutofit/>
          </a:bodyPr>
          <a:lstStyle>
            <a:lvl1pPr marL="685800" lvl="0" indent="-457200">
              <a:spcBef>
                <a:spcPts val="0"/>
              </a:spcBef>
              <a:spcAft>
                <a:spcPts val="0"/>
              </a:spcAft>
              <a:buSzPts val="1200"/>
              <a:buChar char="●"/>
              <a:defRPr sz="1800"/>
            </a:lvl1pPr>
            <a:lvl2pPr marL="1371600" lvl="1" indent="-457200">
              <a:spcBef>
                <a:spcPts val="0"/>
              </a:spcBef>
              <a:spcAft>
                <a:spcPts val="0"/>
              </a:spcAft>
              <a:buSzPts val="1200"/>
              <a:buChar char="○"/>
              <a:defRPr sz="1800"/>
            </a:lvl2pPr>
            <a:lvl3pPr marL="2057400" lvl="2" indent="-457200">
              <a:spcBef>
                <a:spcPts val="0"/>
              </a:spcBef>
              <a:spcAft>
                <a:spcPts val="0"/>
              </a:spcAft>
              <a:buSzPts val="1200"/>
              <a:buChar char="■"/>
              <a:defRPr sz="1800"/>
            </a:lvl3pPr>
            <a:lvl4pPr marL="2743200" lvl="3" indent="-457200">
              <a:spcBef>
                <a:spcPts val="0"/>
              </a:spcBef>
              <a:spcAft>
                <a:spcPts val="0"/>
              </a:spcAft>
              <a:buSzPts val="1200"/>
              <a:buChar char="●"/>
              <a:defRPr sz="1800"/>
            </a:lvl4pPr>
            <a:lvl5pPr marL="3429000" lvl="4" indent="-457200">
              <a:spcBef>
                <a:spcPts val="0"/>
              </a:spcBef>
              <a:spcAft>
                <a:spcPts val="0"/>
              </a:spcAft>
              <a:buSzPts val="1200"/>
              <a:buChar char="○"/>
              <a:defRPr sz="1800"/>
            </a:lvl5pPr>
            <a:lvl6pPr marL="4114800" lvl="5" indent="-457200">
              <a:spcBef>
                <a:spcPts val="0"/>
              </a:spcBef>
              <a:spcAft>
                <a:spcPts val="0"/>
              </a:spcAft>
              <a:buSzPts val="1200"/>
              <a:buChar char="■"/>
              <a:defRPr sz="1800"/>
            </a:lvl6pPr>
            <a:lvl7pPr marL="4800600" lvl="6" indent="-457200">
              <a:spcBef>
                <a:spcPts val="0"/>
              </a:spcBef>
              <a:spcAft>
                <a:spcPts val="0"/>
              </a:spcAft>
              <a:buSzPts val="1200"/>
              <a:buChar char="●"/>
              <a:defRPr sz="1800"/>
            </a:lvl7pPr>
            <a:lvl8pPr marL="5486400" lvl="7" indent="-457200">
              <a:spcBef>
                <a:spcPts val="0"/>
              </a:spcBef>
              <a:spcAft>
                <a:spcPts val="0"/>
              </a:spcAft>
              <a:buSzPts val="1200"/>
              <a:buChar char="○"/>
              <a:defRPr sz="1800"/>
            </a:lvl8pPr>
            <a:lvl9pPr marL="6172200" lvl="8" indent="-457200">
              <a:spcBef>
                <a:spcPts val="0"/>
              </a:spcBef>
              <a:spcAft>
                <a:spcPts val="0"/>
              </a:spcAft>
              <a:buSzPts val="1200"/>
              <a:buChar char="■"/>
              <a:defRPr sz="1800"/>
            </a:lvl9pPr>
          </a:lstStyle>
          <a:p>
            <a:endParaRPr/>
          </a:p>
        </p:txBody>
      </p:sp>
      <p:sp>
        <p:nvSpPr>
          <p:cNvPr id="264" name="Google Shape;264;p37"/>
          <p:cNvSpPr>
            <a:spLocks noGrp="1"/>
          </p:cNvSpPr>
          <p:nvPr>
            <p:ph type="pic" idx="2"/>
          </p:nvPr>
        </p:nvSpPr>
        <p:spPr>
          <a:xfrm>
            <a:off x="9307838" y="1705024"/>
            <a:ext cx="3940650" cy="3434907"/>
          </a:xfrm>
          <a:prstGeom prst="rect">
            <a:avLst/>
          </a:prstGeom>
          <a:noFill/>
          <a:ln>
            <a:noFill/>
          </a:ln>
        </p:spPr>
      </p:sp>
      <p:sp>
        <p:nvSpPr>
          <p:cNvPr id="265" name="Google Shape;265;p37"/>
          <p:cNvSpPr>
            <a:spLocks noGrp="1"/>
          </p:cNvSpPr>
          <p:nvPr>
            <p:ph type="pic" idx="3"/>
          </p:nvPr>
        </p:nvSpPr>
        <p:spPr>
          <a:xfrm>
            <a:off x="467588" y="1705024"/>
            <a:ext cx="3940650" cy="3434907"/>
          </a:xfrm>
          <a:prstGeom prst="rect">
            <a:avLst/>
          </a:prstGeom>
          <a:noFill/>
          <a:ln>
            <a:noFill/>
          </a:ln>
        </p:spPr>
      </p:sp>
      <p:sp>
        <p:nvSpPr>
          <p:cNvPr id="266" name="Google Shape;266;p37"/>
          <p:cNvSpPr txBox="1">
            <a:spLocks noGrp="1"/>
          </p:cNvSpPr>
          <p:nvPr>
            <p:ph type="body" idx="4"/>
          </p:nvPr>
        </p:nvSpPr>
        <p:spPr>
          <a:xfrm>
            <a:off x="9307838" y="5911013"/>
            <a:ext cx="3940650" cy="1539067"/>
          </a:xfrm>
          <a:prstGeom prst="rect">
            <a:avLst/>
          </a:prstGeom>
        </p:spPr>
        <p:txBody>
          <a:bodyPr spcFirstLastPara="1" wrap="square" lIns="91425" tIns="91425" rIns="91425" bIns="91425" anchor="t" anchorCtr="0">
            <a:noAutofit/>
          </a:bodyPr>
          <a:lstStyle>
            <a:lvl1pPr marL="685800" lvl="0" indent="-457200">
              <a:spcBef>
                <a:spcPts val="0"/>
              </a:spcBef>
              <a:spcAft>
                <a:spcPts val="0"/>
              </a:spcAft>
              <a:buSzPts val="1200"/>
              <a:buChar char="●"/>
              <a:defRPr sz="1800"/>
            </a:lvl1pPr>
            <a:lvl2pPr marL="1371600" lvl="1" indent="-457200">
              <a:spcBef>
                <a:spcPts val="0"/>
              </a:spcBef>
              <a:spcAft>
                <a:spcPts val="0"/>
              </a:spcAft>
              <a:buSzPts val="1200"/>
              <a:buChar char="○"/>
              <a:defRPr sz="1800"/>
            </a:lvl2pPr>
            <a:lvl3pPr marL="2057400" lvl="2" indent="-457200">
              <a:spcBef>
                <a:spcPts val="0"/>
              </a:spcBef>
              <a:spcAft>
                <a:spcPts val="0"/>
              </a:spcAft>
              <a:buSzPts val="1200"/>
              <a:buChar char="■"/>
              <a:defRPr sz="1800"/>
            </a:lvl3pPr>
            <a:lvl4pPr marL="2743200" lvl="3" indent="-457200">
              <a:spcBef>
                <a:spcPts val="0"/>
              </a:spcBef>
              <a:spcAft>
                <a:spcPts val="0"/>
              </a:spcAft>
              <a:buSzPts val="1200"/>
              <a:buChar char="●"/>
              <a:defRPr sz="1800"/>
            </a:lvl4pPr>
            <a:lvl5pPr marL="3429000" lvl="4" indent="-457200">
              <a:spcBef>
                <a:spcPts val="0"/>
              </a:spcBef>
              <a:spcAft>
                <a:spcPts val="0"/>
              </a:spcAft>
              <a:buSzPts val="1200"/>
              <a:buChar char="○"/>
              <a:defRPr sz="1800"/>
            </a:lvl5pPr>
            <a:lvl6pPr marL="4114800" lvl="5" indent="-457200">
              <a:spcBef>
                <a:spcPts val="0"/>
              </a:spcBef>
              <a:spcAft>
                <a:spcPts val="0"/>
              </a:spcAft>
              <a:buSzPts val="1200"/>
              <a:buChar char="■"/>
              <a:defRPr sz="1800"/>
            </a:lvl6pPr>
            <a:lvl7pPr marL="4800600" lvl="6" indent="-457200">
              <a:spcBef>
                <a:spcPts val="0"/>
              </a:spcBef>
              <a:spcAft>
                <a:spcPts val="0"/>
              </a:spcAft>
              <a:buSzPts val="1200"/>
              <a:buChar char="●"/>
              <a:defRPr sz="1800"/>
            </a:lvl7pPr>
            <a:lvl8pPr marL="5486400" lvl="7" indent="-457200">
              <a:spcBef>
                <a:spcPts val="0"/>
              </a:spcBef>
              <a:spcAft>
                <a:spcPts val="0"/>
              </a:spcAft>
              <a:buSzPts val="1200"/>
              <a:buChar char="○"/>
              <a:defRPr sz="1800"/>
            </a:lvl8pPr>
            <a:lvl9pPr marL="6172200" lvl="8" indent="-457200">
              <a:spcBef>
                <a:spcPts val="0"/>
              </a:spcBef>
              <a:spcAft>
                <a:spcPts val="0"/>
              </a:spcAft>
              <a:buSzPts val="1200"/>
              <a:buChar char="■"/>
              <a:defRPr sz="1800"/>
            </a:lvl9pPr>
          </a:lstStyle>
          <a:p>
            <a:endParaRPr/>
          </a:p>
        </p:txBody>
      </p:sp>
      <p:sp>
        <p:nvSpPr>
          <p:cNvPr id="267" name="Google Shape;267;p37"/>
          <p:cNvSpPr>
            <a:spLocks noGrp="1"/>
          </p:cNvSpPr>
          <p:nvPr>
            <p:ph type="pic" idx="5"/>
          </p:nvPr>
        </p:nvSpPr>
        <p:spPr>
          <a:xfrm>
            <a:off x="4882875" y="1705024"/>
            <a:ext cx="3940650" cy="3434907"/>
          </a:xfrm>
          <a:prstGeom prst="rect">
            <a:avLst/>
          </a:prstGeom>
          <a:noFill/>
          <a:ln>
            <a:noFill/>
          </a:ln>
        </p:spPr>
      </p:sp>
      <p:sp>
        <p:nvSpPr>
          <p:cNvPr id="268" name="Google Shape;268;p37"/>
          <p:cNvSpPr txBox="1">
            <a:spLocks noGrp="1"/>
          </p:cNvSpPr>
          <p:nvPr>
            <p:ph type="body" idx="6"/>
          </p:nvPr>
        </p:nvSpPr>
        <p:spPr>
          <a:xfrm>
            <a:off x="4882875" y="5911013"/>
            <a:ext cx="3940650" cy="1539067"/>
          </a:xfrm>
          <a:prstGeom prst="rect">
            <a:avLst/>
          </a:prstGeom>
        </p:spPr>
        <p:txBody>
          <a:bodyPr spcFirstLastPara="1" wrap="square" lIns="91425" tIns="91425" rIns="91425" bIns="91425" anchor="t" anchorCtr="0">
            <a:noAutofit/>
          </a:bodyPr>
          <a:lstStyle>
            <a:lvl1pPr marL="685800" lvl="0" indent="-457200">
              <a:spcBef>
                <a:spcPts val="0"/>
              </a:spcBef>
              <a:spcAft>
                <a:spcPts val="0"/>
              </a:spcAft>
              <a:buSzPts val="1200"/>
              <a:buChar char="●"/>
              <a:defRPr sz="1800"/>
            </a:lvl1pPr>
            <a:lvl2pPr marL="1371600" lvl="1" indent="-457200">
              <a:spcBef>
                <a:spcPts val="0"/>
              </a:spcBef>
              <a:spcAft>
                <a:spcPts val="0"/>
              </a:spcAft>
              <a:buSzPts val="1200"/>
              <a:buChar char="○"/>
              <a:defRPr sz="1800"/>
            </a:lvl2pPr>
            <a:lvl3pPr marL="2057400" lvl="2" indent="-457200">
              <a:spcBef>
                <a:spcPts val="0"/>
              </a:spcBef>
              <a:spcAft>
                <a:spcPts val="0"/>
              </a:spcAft>
              <a:buSzPts val="1200"/>
              <a:buChar char="■"/>
              <a:defRPr sz="1800"/>
            </a:lvl3pPr>
            <a:lvl4pPr marL="2743200" lvl="3" indent="-457200">
              <a:spcBef>
                <a:spcPts val="0"/>
              </a:spcBef>
              <a:spcAft>
                <a:spcPts val="0"/>
              </a:spcAft>
              <a:buSzPts val="1200"/>
              <a:buChar char="●"/>
              <a:defRPr sz="1800"/>
            </a:lvl4pPr>
            <a:lvl5pPr marL="3429000" lvl="4" indent="-457200">
              <a:spcBef>
                <a:spcPts val="0"/>
              </a:spcBef>
              <a:spcAft>
                <a:spcPts val="0"/>
              </a:spcAft>
              <a:buSzPts val="1200"/>
              <a:buChar char="○"/>
              <a:defRPr sz="1800"/>
            </a:lvl5pPr>
            <a:lvl6pPr marL="4114800" lvl="5" indent="-457200">
              <a:spcBef>
                <a:spcPts val="0"/>
              </a:spcBef>
              <a:spcAft>
                <a:spcPts val="0"/>
              </a:spcAft>
              <a:buSzPts val="1200"/>
              <a:buChar char="■"/>
              <a:defRPr sz="1800"/>
            </a:lvl6pPr>
            <a:lvl7pPr marL="4800600" lvl="6" indent="-457200">
              <a:spcBef>
                <a:spcPts val="0"/>
              </a:spcBef>
              <a:spcAft>
                <a:spcPts val="0"/>
              </a:spcAft>
              <a:buSzPts val="1200"/>
              <a:buChar char="●"/>
              <a:defRPr sz="1800"/>
            </a:lvl7pPr>
            <a:lvl8pPr marL="5486400" lvl="7" indent="-457200">
              <a:spcBef>
                <a:spcPts val="0"/>
              </a:spcBef>
              <a:spcAft>
                <a:spcPts val="0"/>
              </a:spcAft>
              <a:buSzPts val="1200"/>
              <a:buChar char="○"/>
              <a:defRPr sz="1800"/>
            </a:lvl8pPr>
            <a:lvl9pPr marL="6172200" lvl="8" indent="-457200">
              <a:spcBef>
                <a:spcPts val="0"/>
              </a:spcBef>
              <a:spcAft>
                <a:spcPts val="0"/>
              </a:spcAft>
              <a:buSzPts val="1200"/>
              <a:buChar char="■"/>
              <a:defRPr sz="1800"/>
            </a:lvl9pPr>
          </a:lstStyle>
          <a:p>
            <a:endParaRPr/>
          </a:p>
        </p:txBody>
      </p:sp>
      <p:sp>
        <p:nvSpPr>
          <p:cNvPr id="269" name="Google Shape;269;p37"/>
          <p:cNvSpPr txBox="1">
            <a:spLocks noGrp="1"/>
          </p:cNvSpPr>
          <p:nvPr>
            <p:ph type="title"/>
          </p:nvPr>
        </p:nvSpPr>
        <p:spPr>
          <a:xfrm>
            <a:off x="467550" y="672482"/>
            <a:ext cx="12780900" cy="865413"/>
          </a:xfrm>
          <a:prstGeom prst="rect">
            <a:avLst/>
          </a:prstGeom>
        </p:spPr>
        <p:txBody>
          <a:bodyPr spcFirstLastPara="1" wrap="square" lIns="91425" tIns="91425" rIns="91425" bIns="91425" anchor="t" anchorCtr="0">
            <a:no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70" name="Google Shape;270;p37"/>
          <p:cNvSpPr txBox="1">
            <a:spLocks noGrp="1"/>
          </p:cNvSpPr>
          <p:nvPr>
            <p:ph type="subTitle" idx="7"/>
          </p:nvPr>
        </p:nvSpPr>
        <p:spPr>
          <a:xfrm>
            <a:off x="467588" y="5183867"/>
            <a:ext cx="3940650" cy="727147"/>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2700"/>
            </a:lvl2pPr>
            <a:lvl3pPr lvl="2">
              <a:spcBef>
                <a:spcPts val="0"/>
              </a:spcBef>
              <a:spcAft>
                <a:spcPts val="0"/>
              </a:spcAft>
              <a:buSzPts val="1800"/>
              <a:buNone/>
              <a:defRPr sz="2700"/>
            </a:lvl3pPr>
            <a:lvl4pPr lvl="3">
              <a:spcBef>
                <a:spcPts val="0"/>
              </a:spcBef>
              <a:spcAft>
                <a:spcPts val="0"/>
              </a:spcAft>
              <a:buSzPts val="1800"/>
              <a:buNone/>
              <a:defRPr sz="2700"/>
            </a:lvl4pPr>
            <a:lvl5pPr lvl="4">
              <a:spcBef>
                <a:spcPts val="0"/>
              </a:spcBef>
              <a:spcAft>
                <a:spcPts val="0"/>
              </a:spcAft>
              <a:buSzPts val="1800"/>
              <a:buNone/>
              <a:defRPr sz="2700"/>
            </a:lvl5pPr>
            <a:lvl6pPr lvl="5">
              <a:spcBef>
                <a:spcPts val="0"/>
              </a:spcBef>
              <a:spcAft>
                <a:spcPts val="0"/>
              </a:spcAft>
              <a:buSzPts val="1800"/>
              <a:buNone/>
              <a:defRPr sz="2700"/>
            </a:lvl6pPr>
            <a:lvl7pPr lvl="6">
              <a:spcBef>
                <a:spcPts val="0"/>
              </a:spcBef>
              <a:spcAft>
                <a:spcPts val="0"/>
              </a:spcAft>
              <a:buSzPts val="1800"/>
              <a:buNone/>
              <a:defRPr sz="2700"/>
            </a:lvl7pPr>
            <a:lvl8pPr lvl="7">
              <a:spcBef>
                <a:spcPts val="0"/>
              </a:spcBef>
              <a:spcAft>
                <a:spcPts val="0"/>
              </a:spcAft>
              <a:buSzPts val="1800"/>
              <a:buNone/>
              <a:defRPr sz="2700"/>
            </a:lvl8pPr>
            <a:lvl9pPr lvl="8">
              <a:spcBef>
                <a:spcPts val="0"/>
              </a:spcBef>
              <a:spcAft>
                <a:spcPts val="0"/>
              </a:spcAft>
              <a:buSzPts val="1800"/>
              <a:buNone/>
              <a:defRPr sz="2700"/>
            </a:lvl9pPr>
          </a:lstStyle>
          <a:p>
            <a:endParaRPr/>
          </a:p>
        </p:txBody>
      </p:sp>
      <p:sp>
        <p:nvSpPr>
          <p:cNvPr id="271" name="Google Shape;271;p37"/>
          <p:cNvSpPr txBox="1">
            <a:spLocks noGrp="1"/>
          </p:cNvSpPr>
          <p:nvPr>
            <p:ph type="subTitle" idx="8"/>
          </p:nvPr>
        </p:nvSpPr>
        <p:spPr>
          <a:xfrm>
            <a:off x="9307838" y="5183867"/>
            <a:ext cx="3940650" cy="727147"/>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2700"/>
            </a:lvl2pPr>
            <a:lvl3pPr lvl="2">
              <a:spcBef>
                <a:spcPts val="0"/>
              </a:spcBef>
              <a:spcAft>
                <a:spcPts val="0"/>
              </a:spcAft>
              <a:buSzPts val="1800"/>
              <a:buNone/>
              <a:defRPr sz="2700"/>
            </a:lvl3pPr>
            <a:lvl4pPr lvl="3">
              <a:spcBef>
                <a:spcPts val="0"/>
              </a:spcBef>
              <a:spcAft>
                <a:spcPts val="0"/>
              </a:spcAft>
              <a:buSzPts val="1800"/>
              <a:buNone/>
              <a:defRPr sz="2700"/>
            </a:lvl4pPr>
            <a:lvl5pPr lvl="4">
              <a:spcBef>
                <a:spcPts val="0"/>
              </a:spcBef>
              <a:spcAft>
                <a:spcPts val="0"/>
              </a:spcAft>
              <a:buSzPts val="1800"/>
              <a:buNone/>
              <a:defRPr sz="2700"/>
            </a:lvl5pPr>
            <a:lvl6pPr lvl="5">
              <a:spcBef>
                <a:spcPts val="0"/>
              </a:spcBef>
              <a:spcAft>
                <a:spcPts val="0"/>
              </a:spcAft>
              <a:buSzPts val="1800"/>
              <a:buNone/>
              <a:defRPr sz="2700"/>
            </a:lvl6pPr>
            <a:lvl7pPr lvl="6">
              <a:spcBef>
                <a:spcPts val="0"/>
              </a:spcBef>
              <a:spcAft>
                <a:spcPts val="0"/>
              </a:spcAft>
              <a:buSzPts val="1800"/>
              <a:buNone/>
              <a:defRPr sz="2700"/>
            </a:lvl7pPr>
            <a:lvl8pPr lvl="7">
              <a:spcBef>
                <a:spcPts val="0"/>
              </a:spcBef>
              <a:spcAft>
                <a:spcPts val="0"/>
              </a:spcAft>
              <a:buSzPts val="1800"/>
              <a:buNone/>
              <a:defRPr sz="2700"/>
            </a:lvl8pPr>
            <a:lvl9pPr lvl="8">
              <a:spcBef>
                <a:spcPts val="0"/>
              </a:spcBef>
              <a:spcAft>
                <a:spcPts val="0"/>
              </a:spcAft>
              <a:buSzPts val="1800"/>
              <a:buNone/>
              <a:defRPr sz="2700"/>
            </a:lvl9pPr>
          </a:lstStyle>
          <a:p>
            <a:endParaRPr/>
          </a:p>
        </p:txBody>
      </p:sp>
      <p:sp>
        <p:nvSpPr>
          <p:cNvPr id="272" name="Google Shape;272;p37"/>
          <p:cNvSpPr txBox="1">
            <a:spLocks noGrp="1"/>
          </p:cNvSpPr>
          <p:nvPr>
            <p:ph type="subTitle" idx="9"/>
          </p:nvPr>
        </p:nvSpPr>
        <p:spPr>
          <a:xfrm>
            <a:off x="4882875" y="5183867"/>
            <a:ext cx="3940650" cy="727147"/>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800"/>
              <a:buNone/>
              <a:defRPr sz="2700"/>
            </a:lvl2pPr>
            <a:lvl3pPr lvl="2">
              <a:spcBef>
                <a:spcPts val="0"/>
              </a:spcBef>
              <a:spcAft>
                <a:spcPts val="0"/>
              </a:spcAft>
              <a:buSzPts val="1800"/>
              <a:buNone/>
              <a:defRPr sz="2700"/>
            </a:lvl3pPr>
            <a:lvl4pPr lvl="3">
              <a:spcBef>
                <a:spcPts val="0"/>
              </a:spcBef>
              <a:spcAft>
                <a:spcPts val="0"/>
              </a:spcAft>
              <a:buSzPts val="1800"/>
              <a:buNone/>
              <a:defRPr sz="2700"/>
            </a:lvl4pPr>
            <a:lvl5pPr lvl="4">
              <a:spcBef>
                <a:spcPts val="0"/>
              </a:spcBef>
              <a:spcAft>
                <a:spcPts val="0"/>
              </a:spcAft>
              <a:buSzPts val="1800"/>
              <a:buNone/>
              <a:defRPr sz="2700"/>
            </a:lvl5pPr>
            <a:lvl6pPr lvl="5">
              <a:spcBef>
                <a:spcPts val="0"/>
              </a:spcBef>
              <a:spcAft>
                <a:spcPts val="0"/>
              </a:spcAft>
              <a:buSzPts val="1800"/>
              <a:buNone/>
              <a:defRPr sz="2700"/>
            </a:lvl6pPr>
            <a:lvl7pPr lvl="6">
              <a:spcBef>
                <a:spcPts val="0"/>
              </a:spcBef>
              <a:spcAft>
                <a:spcPts val="0"/>
              </a:spcAft>
              <a:buSzPts val="1800"/>
              <a:buNone/>
              <a:defRPr sz="2700"/>
            </a:lvl7pPr>
            <a:lvl8pPr lvl="7">
              <a:spcBef>
                <a:spcPts val="0"/>
              </a:spcBef>
              <a:spcAft>
                <a:spcPts val="0"/>
              </a:spcAft>
              <a:buSzPts val="1800"/>
              <a:buNone/>
              <a:defRPr sz="2700"/>
            </a:lvl8pPr>
            <a:lvl9pPr lvl="8">
              <a:spcBef>
                <a:spcPts val="0"/>
              </a:spcBef>
              <a:spcAft>
                <a:spcPts val="0"/>
              </a:spcAft>
              <a:buSzPts val="1800"/>
              <a:buNone/>
              <a:defRPr sz="2700"/>
            </a:lvl9pPr>
          </a:lstStyle>
          <a:p>
            <a:endParaRPr/>
          </a:p>
        </p:txBody>
      </p:sp>
    </p:spTree>
    <p:extLst>
      <p:ext uri="{BB962C8B-B14F-4D97-AF65-F5344CB8AC3E}">
        <p14:creationId xmlns:p14="http://schemas.microsoft.com/office/powerpoint/2010/main" val="38857580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273"/>
        <p:cNvGrpSpPr/>
        <p:nvPr/>
      </p:nvGrpSpPr>
      <p:grpSpPr>
        <a:xfrm>
          <a:off x="0" y="0"/>
          <a:ext cx="0" cy="0"/>
          <a:chOff x="0" y="0"/>
          <a:chExt cx="0" cy="0"/>
        </a:xfrm>
      </p:grpSpPr>
      <p:sp>
        <p:nvSpPr>
          <p:cNvPr id="274" name="Google Shape;274;p38"/>
          <p:cNvSpPr>
            <a:spLocks noGrp="1"/>
          </p:cNvSpPr>
          <p:nvPr>
            <p:ph type="pic" idx="2"/>
          </p:nvPr>
        </p:nvSpPr>
        <p:spPr>
          <a:xfrm>
            <a:off x="467550" y="672482"/>
            <a:ext cx="12780900" cy="6374320"/>
          </a:xfrm>
          <a:prstGeom prst="rect">
            <a:avLst/>
          </a:prstGeom>
          <a:noFill/>
          <a:ln>
            <a:noFill/>
          </a:ln>
        </p:spPr>
      </p:sp>
    </p:spTree>
    <p:extLst>
      <p:ext uri="{BB962C8B-B14F-4D97-AF65-F5344CB8AC3E}">
        <p14:creationId xmlns:p14="http://schemas.microsoft.com/office/powerpoint/2010/main" val="2747513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275"/>
        <p:cNvGrpSpPr/>
        <p:nvPr/>
      </p:nvGrpSpPr>
      <p:grpSpPr>
        <a:xfrm>
          <a:off x="0" y="0"/>
          <a:ext cx="0" cy="0"/>
          <a:chOff x="0" y="0"/>
          <a:chExt cx="0" cy="0"/>
        </a:xfrm>
      </p:grpSpPr>
      <p:sp>
        <p:nvSpPr>
          <p:cNvPr id="276" name="Google Shape;276;p39"/>
          <p:cNvSpPr>
            <a:spLocks noGrp="1"/>
          </p:cNvSpPr>
          <p:nvPr>
            <p:ph type="pic" idx="2"/>
          </p:nvPr>
        </p:nvSpPr>
        <p:spPr>
          <a:xfrm>
            <a:off x="5084400" y="179691"/>
            <a:ext cx="2465550" cy="2319707"/>
          </a:xfrm>
          <a:prstGeom prst="rect">
            <a:avLst/>
          </a:prstGeom>
          <a:noFill/>
          <a:ln>
            <a:noFill/>
          </a:ln>
        </p:spPr>
      </p:sp>
      <p:sp>
        <p:nvSpPr>
          <p:cNvPr id="277" name="Google Shape;277;p39"/>
          <p:cNvSpPr>
            <a:spLocks noGrp="1"/>
          </p:cNvSpPr>
          <p:nvPr>
            <p:ph type="pic" idx="3"/>
          </p:nvPr>
        </p:nvSpPr>
        <p:spPr>
          <a:xfrm>
            <a:off x="7793903" y="179691"/>
            <a:ext cx="2465550" cy="2319707"/>
          </a:xfrm>
          <a:prstGeom prst="rect">
            <a:avLst/>
          </a:prstGeom>
          <a:noFill/>
          <a:ln>
            <a:noFill/>
          </a:ln>
        </p:spPr>
      </p:sp>
      <p:sp>
        <p:nvSpPr>
          <p:cNvPr id="278" name="Google Shape;278;p39"/>
          <p:cNvSpPr>
            <a:spLocks noGrp="1"/>
          </p:cNvSpPr>
          <p:nvPr>
            <p:ph type="pic" idx="4"/>
          </p:nvPr>
        </p:nvSpPr>
        <p:spPr>
          <a:xfrm>
            <a:off x="10503405" y="179691"/>
            <a:ext cx="2465550" cy="2319707"/>
          </a:xfrm>
          <a:prstGeom prst="rect">
            <a:avLst/>
          </a:prstGeom>
          <a:noFill/>
          <a:ln>
            <a:noFill/>
          </a:ln>
        </p:spPr>
      </p:sp>
      <p:sp>
        <p:nvSpPr>
          <p:cNvPr id="279" name="Google Shape;279;p39"/>
          <p:cNvSpPr>
            <a:spLocks noGrp="1"/>
          </p:cNvSpPr>
          <p:nvPr>
            <p:ph type="pic" idx="5"/>
          </p:nvPr>
        </p:nvSpPr>
        <p:spPr>
          <a:xfrm>
            <a:off x="5084382" y="2726365"/>
            <a:ext cx="2465550" cy="2319707"/>
          </a:xfrm>
          <a:prstGeom prst="rect">
            <a:avLst/>
          </a:prstGeom>
          <a:noFill/>
          <a:ln>
            <a:noFill/>
          </a:ln>
        </p:spPr>
      </p:sp>
      <p:sp>
        <p:nvSpPr>
          <p:cNvPr id="280" name="Google Shape;280;p39"/>
          <p:cNvSpPr>
            <a:spLocks noGrp="1"/>
          </p:cNvSpPr>
          <p:nvPr>
            <p:ph type="pic" idx="6"/>
          </p:nvPr>
        </p:nvSpPr>
        <p:spPr>
          <a:xfrm>
            <a:off x="7793883" y="2726365"/>
            <a:ext cx="2465550" cy="2319707"/>
          </a:xfrm>
          <a:prstGeom prst="rect">
            <a:avLst/>
          </a:prstGeom>
          <a:noFill/>
          <a:ln>
            <a:noFill/>
          </a:ln>
        </p:spPr>
      </p:sp>
      <p:sp>
        <p:nvSpPr>
          <p:cNvPr id="281" name="Google Shape;281;p39"/>
          <p:cNvSpPr>
            <a:spLocks noGrp="1"/>
          </p:cNvSpPr>
          <p:nvPr>
            <p:ph type="pic" idx="7"/>
          </p:nvPr>
        </p:nvSpPr>
        <p:spPr>
          <a:xfrm>
            <a:off x="10503386" y="2726365"/>
            <a:ext cx="2465550" cy="2319707"/>
          </a:xfrm>
          <a:prstGeom prst="rect">
            <a:avLst/>
          </a:prstGeom>
          <a:noFill/>
          <a:ln>
            <a:noFill/>
          </a:ln>
        </p:spPr>
      </p:sp>
      <p:sp>
        <p:nvSpPr>
          <p:cNvPr id="282" name="Google Shape;282;p39"/>
          <p:cNvSpPr txBox="1">
            <a:spLocks noGrp="1"/>
          </p:cNvSpPr>
          <p:nvPr>
            <p:ph type="title"/>
          </p:nvPr>
        </p:nvSpPr>
        <p:spPr>
          <a:xfrm>
            <a:off x="527325" y="672482"/>
            <a:ext cx="3895200" cy="923299"/>
          </a:xfrm>
          <a:prstGeom prst="rect">
            <a:avLst/>
          </a:prstGeom>
        </p:spPr>
        <p:txBody>
          <a:bodyPr spcFirstLastPara="1" wrap="square" lIns="91425" tIns="91425" rIns="91425" bIns="91425" anchor="t" anchorCtr="0">
            <a:sp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83" name="Google Shape;283;p39"/>
          <p:cNvSpPr>
            <a:spLocks noGrp="1"/>
          </p:cNvSpPr>
          <p:nvPr>
            <p:ph type="pic" idx="8"/>
          </p:nvPr>
        </p:nvSpPr>
        <p:spPr>
          <a:xfrm>
            <a:off x="5084382" y="5273002"/>
            <a:ext cx="2465550" cy="2319707"/>
          </a:xfrm>
          <a:prstGeom prst="rect">
            <a:avLst/>
          </a:prstGeom>
          <a:noFill/>
          <a:ln>
            <a:noFill/>
          </a:ln>
        </p:spPr>
      </p:sp>
      <p:sp>
        <p:nvSpPr>
          <p:cNvPr id="284" name="Google Shape;284;p39"/>
          <p:cNvSpPr>
            <a:spLocks noGrp="1"/>
          </p:cNvSpPr>
          <p:nvPr>
            <p:ph type="pic" idx="9"/>
          </p:nvPr>
        </p:nvSpPr>
        <p:spPr>
          <a:xfrm>
            <a:off x="7793883" y="5273002"/>
            <a:ext cx="2465550" cy="2319707"/>
          </a:xfrm>
          <a:prstGeom prst="rect">
            <a:avLst/>
          </a:prstGeom>
          <a:noFill/>
          <a:ln>
            <a:noFill/>
          </a:ln>
        </p:spPr>
      </p:sp>
      <p:sp>
        <p:nvSpPr>
          <p:cNvPr id="285" name="Google Shape;285;p39"/>
          <p:cNvSpPr>
            <a:spLocks noGrp="1"/>
          </p:cNvSpPr>
          <p:nvPr>
            <p:ph type="pic" idx="13"/>
          </p:nvPr>
        </p:nvSpPr>
        <p:spPr>
          <a:xfrm>
            <a:off x="10503386" y="5273002"/>
            <a:ext cx="2465550" cy="2319707"/>
          </a:xfrm>
          <a:prstGeom prst="rect">
            <a:avLst/>
          </a:prstGeom>
          <a:noFill/>
          <a:ln>
            <a:noFill/>
          </a:ln>
        </p:spPr>
      </p:sp>
    </p:spTree>
    <p:extLst>
      <p:ext uri="{BB962C8B-B14F-4D97-AF65-F5344CB8AC3E}">
        <p14:creationId xmlns:p14="http://schemas.microsoft.com/office/powerpoint/2010/main" val="2349787732"/>
      </p:ext>
    </p:extLst>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28700" y="2409444"/>
            <a:ext cx="11658600" cy="732958"/>
          </a:xfrm>
          <a:prstGeom prst="rect">
            <a:avLst/>
          </a:prstGeom>
        </p:spPr>
        <p:txBody>
          <a:bodyPr wrap="square" lIns="0" tIns="0" rIns="0" bIns="0">
            <a:spAutoFit/>
          </a:bodyPr>
          <a:lstStyle>
            <a:lvl1pPr>
              <a:defRPr sz="4763" b="0" i="0">
                <a:solidFill>
                  <a:schemeClr val="bg1"/>
                </a:solidFill>
                <a:latin typeface="Arial Black"/>
                <a:cs typeface="Arial Black"/>
              </a:defRPr>
            </a:lvl1pPr>
          </a:lstStyle>
          <a:p>
            <a:endParaRPr/>
          </a:p>
        </p:txBody>
      </p:sp>
      <p:sp>
        <p:nvSpPr>
          <p:cNvPr id="3" name="Holder 3"/>
          <p:cNvSpPr>
            <a:spLocks noGrp="1"/>
          </p:cNvSpPr>
          <p:nvPr>
            <p:ph type="subTitle" idx="4"/>
          </p:nvPr>
        </p:nvSpPr>
        <p:spPr>
          <a:xfrm>
            <a:off x="2057400" y="4352544"/>
            <a:ext cx="9601200" cy="265457"/>
          </a:xfrm>
          <a:prstGeom prst="rect">
            <a:avLst/>
          </a:prstGeom>
        </p:spPr>
        <p:txBody>
          <a:bodyPr wrap="square" lIns="0" tIns="0" rIns="0" bIns="0">
            <a:spAutoFit/>
          </a:bodyPr>
          <a:lstStyle>
            <a:lvl1pPr>
              <a:defRPr sz="1725" b="0" i="0">
                <a:solidFill>
                  <a:schemeClr val="bg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2290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75180" y="73601"/>
            <a:ext cx="13070668" cy="732958"/>
          </a:xfrm>
        </p:spPr>
        <p:txBody>
          <a:bodyPr lIns="0" tIns="0" rIns="0" bIns="0"/>
          <a:lstStyle>
            <a:lvl1pPr>
              <a:defRPr sz="4763"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5856842" y="2181554"/>
            <a:ext cx="7185660" cy="265457"/>
          </a:xfrm>
        </p:spPr>
        <p:txBody>
          <a:bodyPr lIns="0" tIns="0" rIns="0" bIns="0"/>
          <a:lstStyle>
            <a:lvl1pPr>
              <a:defRPr sz="1725" b="0" i="0">
                <a:solidFill>
                  <a:schemeClr val="bg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4093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75180" y="73601"/>
            <a:ext cx="13070668" cy="732958"/>
          </a:xfrm>
        </p:spPr>
        <p:txBody>
          <a:bodyPr lIns="0" tIns="0" rIns="0" bIns="0"/>
          <a:lstStyle>
            <a:lvl1pPr>
              <a:defRPr sz="4763" b="0" i="0">
                <a:solidFill>
                  <a:schemeClr val="bg1"/>
                </a:solidFill>
                <a:latin typeface="Arial Black"/>
                <a:cs typeface="Arial Black"/>
              </a:defRPr>
            </a:lvl1pPr>
          </a:lstStyle>
          <a:p>
            <a:endParaRPr/>
          </a:p>
        </p:txBody>
      </p:sp>
      <p:sp>
        <p:nvSpPr>
          <p:cNvPr id="3" name="Holder 3"/>
          <p:cNvSpPr>
            <a:spLocks noGrp="1"/>
          </p:cNvSpPr>
          <p:nvPr>
            <p:ph sz="half" idx="2"/>
          </p:nvPr>
        </p:nvSpPr>
        <p:spPr>
          <a:xfrm>
            <a:off x="685800" y="1787652"/>
            <a:ext cx="5966460" cy="3539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063740" y="1787652"/>
            <a:ext cx="5966460" cy="3539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3041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75180" y="73601"/>
            <a:ext cx="13070668" cy="732958"/>
          </a:xfrm>
        </p:spPr>
        <p:txBody>
          <a:bodyPr lIns="0" tIns="0" rIns="0" bIns="0"/>
          <a:lstStyle>
            <a:lvl1pPr>
              <a:defRPr sz="4763" b="0"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22542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9/18/2025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68196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_Deep Blue">
    <p:bg>
      <p:bgPr>
        <a:solidFill>
          <a:schemeClr val="tx2"/>
        </a:solidFill>
        <a:effectLst/>
      </p:bgPr>
    </p:bg>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9079302D-A79D-A82B-6430-E78E0D62C5E7}"/>
              </a:ext>
            </a:extLst>
          </p:cNvPr>
          <p:cNvPicPr>
            <a:picLocks noChangeAspect="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896"/>
          <a:stretch/>
        </p:blipFill>
        <p:spPr>
          <a:xfrm rot="16200000">
            <a:off x="7288580" y="-130541"/>
            <a:ext cx="6296879" cy="6557963"/>
          </a:xfrm>
          <a:prstGeom prst="rect">
            <a:avLst/>
          </a:prstGeom>
        </p:spPr>
      </p:pic>
      <p:sp>
        <p:nvSpPr>
          <p:cNvPr id="7" name="Text Placeholder 11">
            <a:extLst>
              <a:ext uri="{FF2B5EF4-FFF2-40B4-BE49-F238E27FC236}">
                <a16:creationId xmlns:a16="http://schemas.microsoft.com/office/drawing/2014/main" id="{190E72F0-396D-4A84-8775-6FF0AE45FB04}"/>
              </a:ext>
            </a:extLst>
          </p:cNvPr>
          <p:cNvSpPr>
            <a:spLocks noGrp="1"/>
          </p:cNvSpPr>
          <p:nvPr>
            <p:ph type="body" sz="quarter" idx="10" hasCustomPrompt="1"/>
          </p:nvPr>
        </p:nvSpPr>
        <p:spPr>
          <a:xfrm>
            <a:off x="630439" y="5790482"/>
            <a:ext cx="12431744" cy="445102"/>
          </a:xfrm>
          <a:prstGeom prst="rect">
            <a:avLst/>
          </a:prstGeom>
        </p:spPr>
        <p:txBody>
          <a:bodyPr lIns="0" tIns="0" rIns="0" bIns="0"/>
          <a:lstStyle>
            <a:lvl1pPr marL="0" indent="0">
              <a:buNone/>
              <a:defRPr b="0" i="0">
                <a:solidFill>
                  <a:schemeClr val="bg1"/>
                </a:solidFill>
                <a:latin typeface="Montserrat" pitchFamily="2" charset="77"/>
              </a:defRPr>
            </a:lvl1pPr>
          </a:lstStyle>
          <a:p>
            <a:pPr lvl="0"/>
            <a:r>
              <a:rPr lang="en-US" dirty="0"/>
              <a:t>Subtitle</a:t>
            </a:r>
          </a:p>
        </p:txBody>
      </p:sp>
      <p:sp>
        <p:nvSpPr>
          <p:cNvPr id="8" name="Title 1">
            <a:extLst>
              <a:ext uri="{FF2B5EF4-FFF2-40B4-BE49-F238E27FC236}">
                <a16:creationId xmlns:a16="http://schemas.microsoft.com/office/drawing/2014/main" id="{6FB49EA2-E96B-471B-A069-A519976D1912}"/>
              </a:ext>
            </a:extLst>
          </p:cNvPr>
          <p:cNvSpPr>
            <a:spLocks noGrp="1"/>
          </p:cNvSpPr>
          <p:nvPr>
            <p:ph type="title" hasCustomPrompt="1"/>
          </p:nvPr>
        </p:nvSpPr>
        <p:spPr>
          <a:xfrm>
            <a:off x="630439" y="4226820"/>
            <a:ext cx="7902344" cy="1345156"/>
          </a:xfrm>
          <a:prstGeom prst="rect">
            <a:avLst/>
          </a:prstGeom>
        </p:spPr>
        <p:txBody>
          <a:bodyPr lIns="0" tIns="0" rIns="0" bIns="0" anchor="b">
            <a:normAutofit/>
          </a:bodyPr>
          <a:lstStyle>
            <a:lvl1pPr>
              <a:defRPr sz="4500" b="0" i="0" cap="none" spc="0" baseline="0">
                <a:solidFill>
                  <a:schemeClr val="accent1"/>
                </a:solidFill>
                <a:latin typeface="+mj-lt"/>
                <a:ea typeface="Open Sans" panose="020B0606030504020204" pitchFamily="34" charset="0"/>
                <a:cs typeface="Open Sans" panose="020B0606030504020204" pitchFamily="34" charset="0"/>
              </a:defRPr>
            </a:lvl1pPr>
          </a:lstStyle>
          <a:p>
            <a:r>
              <a:rPr lang="en-US" dirty="0"/>
              <a:t>Presentation title</a:t>
            </a:r>
          </a:p>
        </p:txBody>
      </p:sp>
      <p:sp>
        <p:nvSpPr>
          <p:cNvPr id="9" name="Footer Placeholder 16">
            <a:extLst>
              <a:ext uri="{FF2B5EF4-FFF2-40B4-BE49-F238E27FC236}">
                <a16:creationId xmlns:a16="http://schemas.microsoft.com/office/drawing/2014/main" id="{783E956B-31D1-4BF5-8894-B7F75CEFB8F8}"/>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bg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bg1"/>
              </a:solidFill>
              <a:effectLst/>
              <a:uLnTx/>
              <a:uFillTx/>
              <a:latin typeface="Montserrat" pitchFamily="2" charset="77"/>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5B1614E2-8AF1-670B-5AA4-2708D176DE0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06040" y="2555811"/>
            <a:ext cx="4587527" cy="1645257"/>
          </a:xfrm>
          <a:prstGeom prst="rect">
            <a:avLst/>
          </a:prstGeom>
        </p:spPr>
      </p:pic>
      <p:sp>
        <p:nvSpPr>
          <p:cNvPr id="2" name="Text Placeholder 11">
            <a:extLst>
              <a:ext uri="{FF2B5EF4-FFF2-40B4-BE49-F238E27FC236}">
                <a16:creationId xmlns:a16="http://schemas.microsoft.com/office/drawing/2014/main" id="{FC843994-BDCE-4010-CAE8-598D5510B7A9}"/>
              </a:ext>
            </a:extLst>
          </p:cNvPr>
          <p:cNvSpPr>
            <a:spLocks noGrp="1"/>
          </p:cNvSpPr>
          <p:nvPr>
            <p:ph type="body" sz="quarter" idx="11" hasCustomPrompt="1"/>
          </p:nvPr>
        </p:nvSpPr>
        <p:spPr>
          <a:xfrm>
            <a:off x="630439" y="6454089"/>
            <a:ext cx="12431744" cy="898884"/>
          </a:xfrm>
          <a:prstGeom prst="rect">
            <a:avLst/>
          </a:prstGeom>
        </p:spPr>
        <p:txBody>
          <a:bodyPr lIns="0" tIns="0" rIns="0" bIns="0"/>
          <a:lstStyle>
            <a:lvl1pPr marL="0" indent="0">
              <a:lnSpc>
                <a:spcPct val="100000"/>
              </a:lnSpc>
              <a:spcBef>
                <a:spcPts val="0"/>
              </a:spcBef>
              <a:buNone/>
              <a:defRPr sz="2250" b="1" i="0">
                <a:solidFill>
                  <a:schemeClr val="bg1"/>
                </a:solidFill>
                <a:latin typeface="Montserrat" pitchFamily="2" charset="77"/>
              </a:defRPr>
            </a:lvl1pPr>
          </a:lstStyle>
          <a:p>
            <a:pPr lvl="0"/>
            <a:r>
              <a:rPr lang="en-US" dirty="0"/>
              <a:t>Author Info</a:t>
            </a:r>
          </a:p>
        </p:txBody>
      </p:sp>
    </p:spTree>
    <p:extLst>
      <p:ext uri="{BB962C8B-B14F-4D97-AF65-F5344CB8AC3E}">
        <p14:creationId xmlns:p14="http://schemas.microsoft.com/office/powerpoint/2010/main" val="86359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_Water">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descr="A close up of water&#10;&#10;Description automatically generated">
            <a:extLst>
              <a:ext uri="{FF2B5EF4-FFF2-40B4-BE49-F238E27FC236}">
                <a16:creationId xmlns:a16="http://schemas.microsoft.com/office/drawing/2014/main" id="{1BC728C2-87C8-828C-F3D4-74D10584748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0"/>
            <a:ext cx="13716000" cy="7772400"/>
          </a:xfrm>
          <a:prstGeom prst="rect">
            <a:avLst/>
          </a:prstGeom>
        </p:spPr>
      </p:pic>
      <p:pic>
        <p:nvPicPr>
          <p:cNvPr id="11" name="Picture 10">
            <a:extLst>
              <a:ext uri="{FF2B5EF4-FFF2-40B4-BE49-F238E27FC236}">
                <a16:creationId xmlns:a16="http://schemas.microsoft.com/office/drawing/2014/main" id="{C4ADE678-EABF-40D7-ABEE-93055DD58F1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06040" y="2555811"/>
            <a:ext cx="4587527" cy="1645257"/>
          </a:xfrm>
          <a:prstGeom prst="rect">
            <a:avLst/>
          </a:prstGeom>
        </p:spPr>
      </p:pic>
      <p:sp>
        <p:nvSpPr>
          <p:cNvPr id="2" name="Text Placeholder 11">
            <a:extLst>
              <a:ext uri="{FF2B5EF4-FFF2-40B4-BE49-F238E27FC236}">
                <a16:creationId xmlns:a16="http://schemas.microsoft.com/office/drawing/2014/main" id="{99AA3DC3-CEFC-DF03-71C3-C659D7CB09FC}"/>
              </a:ext>
            </a:extLst>
          </p:cNvPr>
          <p:cNvSpPr>
            <a:spLocks noGrp="1"/>
          </p:cNvSpPr>
          <p:nvPr>
            <p:ph type="body" sz="quarter" idx="10" hasCustomPrompt="1"/>
          </p:nvPr>
        </p:nvSpPr>
        <p:spPr>
          <a:xfrm>
            <a:off x="630439" y="5790482"/>
            <a:ext cx="12431744" cy="445102"/>
          </a:xfrm>
          <a:prstGeom prst="rect">
            <a:avLst/>
          </a:prstGeom>
        </p:spPr>
        <p:txBody>
          <a:bodyPr lIns="0" tIns="0" rIns="0" bIns="0"/>
          <a:lstStyle>
            <a:lvl1pPr marL="0" indent="0">
              <a:buNone/>
              <a:defRPr b="0" i="0">
                <a:solidFill>
                  <a:schemeClr val="bg1"/>
                </a:solidFill>
                <a:latin typeface="Montserrat" pitchFamily="2" charset="77"/>
              </a:defRPr>
            </a:lvl1pPr>
          </a:lstStyle>
          <a:p>
            <a:pPr lvl="0"/>
            <a:r>
              <a:rPr lang="en-US" dirty="0"/>
              <a:t>Subtitle</a:t>
            </a:r>
          </a:p>
        </p:txBody>
      </p:sp>
      <p:sp>
        <p:nvSpPr>
          <p:cNvPr id="3" name="Title 1">
            <a:extLst>
              <a:ext uri="{FF2B5EF4-FFF2-40B4-BE49-F238E27FC236}">
                <a16:creationId xmlns:a16="http://schemas.microsoft.com/office/drawing/2014/main" id="{D4B2E020-DB84-DAD9-6680-07869E9026B6}"/>
              </a:ext>
            </a:extLst>
          </p:cNvPr>
          <p:cNvSpPr>
            <a:spLocks noGrp="1"/>
          </p:cNvSpPr>
          <p:nvPr>
            <p:ph type="title" hasCustomPrompt="1"/>
          </p:nvPr>
        </p:nvSpPr>
        <p:spPr>
          <a:xfrm>
            <a:off x="630809" y="4226820"/>
            <a:ext cx="7902344" cy="1345156"/>
          </a:xfrm>
          <a:prstGeom prst="rect">
            <a:avLst/>
          </a:prstGeom>
        </p:spPr>
        <p:txBody>
          <a:bodyPr lIns="0" tIns="0" rIns="0" bIns="0" anchor="b">
            <a:normAutofit/>
          </a:bodyPr>
          <a:lstStyle>
            <a:lvl1pPr>
              <a:defRPr sz="4500" b="0" i="0" cap="none" spc="0" baseline="0">
                <a:solidFill>
                  <a:schemeClr val="accent1"/>
                </a:solidFill>
                <a:latin typeface="+mj-lt"/>
                <a:ea typeface="Open Sans" panose="020B0606030504020204" pitchFamily="34" charset="0"/>
                <a:cs typeface="Open Sans" panose="020B0606030504020204" pitchFamily="34" charset="0"/>
              </a:defRPr>
            </a:lvl1pPr>
          </a:lstStyle>
          <a:p>
            <a:r>
              <a:rPr lang="en-US" dirty="0"/>
              <a:t>Presentation title</a:t>
            </a:r>
          </a:p>
        </p:txBody>
      </p:sp>
      <p:sp>
        <p:nvSpPr>
          <p:cNvPr id="4" name="Text Placeholder 11">
            <a:extLst>
              <a:ext uri="{FF2B5EF4-FFF2-40B4-BE49-F238E27FC236}">
                <a16:creationId xmlns:a16="http://schemas.microsoft.com/office/drawing/2014/main" id="{401EA151-7964-64A8-6CB2-3A2A73043C8D}"/>
              </a:ext>
            </a:extLst>
          </p:cNvPr>
          <p:cNvSpPr>
            <a:spLocks noGrp="1"/>
          </p:cNvSpPr>
          <p:nvPr>
            <p:ph type="body" sz="quarter" idx="11" hasCustomPrompt="1"/>
          </p:nvPr>
        </p:nvSpPr>
        <p:spPr>
          <a:xfrm>
            <a:off x="630439" y="6454089"/>
            <a:ext cx="12431744" cy="898884"/>
          </a:xfrm>
          <a:prstGeom prst="rect">
            <a:avLst/>
          </a:prstGeom>
        </p:spPr>
        <p:txBody>
          <a:bodyPr lIns="0" tIns="0" rIns="0" bIns="0"/>
          <a:lstStyle>
            <a:lvl1pPr marL="0" indent="0">
              <a:lnSpc>
                <a:spcPct val="100000"/>
              </a:lnSpc>
              <a:spcBef>
                <a:spcPts val="0"/>
              </a:spcBef>
              <a:buNone/>
              <a:defRPr sz="2250" b="1" i="0">
                <a:solidFill>
                  <a:schemeClr val="bg1"/>
                </a:solidFill>
                <a:latin typeface="Montserrat" pitchFamily="2" charset="77"/>
              </a:defRPr>
            </a:lvl1pPr>
          </a:lstStyle>
          <a:p>
            <a:pPr lvl="0"/>
            <a:r>
              <a:rPr lang="en-US" dirty="0"/>
              <a:t>Author Info</a:t>
            </a:r>
          </a:p>
        </p:txBody>
      </p:sp>
    </p:spTree>
    <p:extLst>
      <p:ext uri="{BB962C8B-B14F-4D97-AF65-F5344CB8AC3E}">
        <p14:creationId xmlns:p14="http://schemas.microsoft.com/office/powerpoint/2010/main" val="239129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Divider_Concre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5A954BF-7EBD-4FA6-AA74-76FD9E279CB6}"/>
              </a:ext>
            </a:extLst>
          </p:cNvPr>
          <p:cNvSpPr>
            <a:spLocks noGrp="1"/>
          </p:cNvSpPr>
          <p:nvPr>
            <p:ph type="body" sz="quarter" idx="10" hasCustomPrompt="1"/>
          </p:nvPr>
        </p:nvSpPr>
        <p:spPr>
          <a:xfrm>
            <a:off x="630439" y="5356595"/>
            <a:ext cx="8789921" cy="924771"/>
          </a:xfrm>
          <a:prstGeom prst="rect">
            <a:avLst/>
          </a:prstGeom>
        </p:spPr>
        <p:txBody>
          <a:bodyPr lIns="0" tIns="0" rIns="0" bIns="0" anchor="t"/>
          <a:lstStyle>
            <a:lvl1pPr marL="0" indent="0" algn="l">
              <a:buNone/>
              <a:defRPr b="0" i="0">
                <a:solidFill>
                  <a:schemeClr val="bg1"/>
                </a:solidFill>
                <a:latin typeface="Montserrat" pitchFamily="2" charset="77"/>
              </a:defRPr>
            </a:lvl1pPr>
          </a:lstStyle>
          <a:p>
            <a:pPr lvl="0"/>
            <a:r>
              <a:rPr lang="en-US" dirty="0"/>
              <a:t>Subheading</a:t>
            </a:r>
          </a:p>
        </p:txBody>
      </p:sp>
      <p:sp>
        <p:nvSpPr>
          <p:cNvPr id="7" name="Title 1">
            <a:extLst>
              <a:ext uri="{FF2B5EF4-FFF2-40B4-BE49-F238E27FC236}">
                <a16:creationId xmlns:a16="http://schemas.microsoft.com/office/drawing/2014/main" id="{41CB5CA0-97AD-4D98-9C45-730BCBA0FDEF}"/>
              </a:ext>
            </a:extLst>
          </p:cNvPr>
          <p:cNvSpPr>
            <a:spLocks noGrp="1"/>
          </p:cNvSpPr>
          <p:nvPr>
            <p:ph type="title" hasCustomPrompt="1"/>
          </p:nvPr>
        </p:nvSpPr>
        <p:spPr>
          <a:xfrm>
            <a:off x="630809" y="3886201"/>
            <a:ext cx="8789921" cy="1398801"/>
          </a:xfrm>
          <a:prstGeom prst="rect">
            <a:avLst/>
          </a:prstGeom>
        </p:spPr>
        <p:txBody>
          <a:bodyPr lIns="0" tIns="0" rIns="0" bIns="0" anchor="b">
            <a:normAutofit/>
          </a:bodyPr>
          <a:lstStyle>
            <a:lvl1pPr algn="l">
              <a:defRPr sz="4500" b="0" i="0" cap="none" spc="0" baseline="0">
                <a:solidFill>
                  <a:schemeClr val="accent1"/>
                </a:solidFill>
                <a:latin typeface="+mj-lt"/>
                <a:ea typeface="Open Sans" panose="020B0606030504020204" pitchFamily="34" charset="0"/>
                <a:cs typeface="Open Sans" panose="020B0606030504020204" pitchFamily="34" charset="0"/>
              </a:defRPr>
            </a:lvl1pPr>
          </a:lstStyle>
          <a:p>
            <a:r>
              <a:rPr lang="en-US" dirty="0"/>
              <a:t>Section header</a:t>
            </a:r>
          </a:p>
        </p:txBody>
      </p:sp>
      <p:pic>
        <p:nvPicPr>
          <p:cNvPr id="5" name="Picture 4">
            <a:extLst>
              <a:ext uri="{FF2B5EF4-FFF2-40B4-BE49-F238E27FC236}">
                <a16:creationId xmlns:a16="http://schemas.microsoft.com/office/drawing/2014/main" id="{366544FE-0782-97C4-6339-D7288B50E4C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77372" y="193903"/>
            <a:ext cx="1418058" cy="508567"/>
          </a:xfrm>
          <a:prstGeom prst="rect">
            <a:avLst/>
          </a:prstGeom>
        </p:spPr>
      </p:pic>
      <p:sp>
        <p:nvSpPr>
          <p:cNvPr id="3" name="Footer Placeholder 16">
            <a:extLst>
              <a:ext uri="{FF2B5EF4-FFF2-40B4-BE49-F238E27FC236}">
                <a16:creationId xmlns:a16="http://schemas.microsoft.com/office/drawing/2014/main" id="{DD70866C-650A-D5FC-F059-408CFBD72911}"/>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bg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bg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483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Divider_Seagrass">
    <p:bg>
      <p:bgPr>
        <a:solidFill>
          <a:schemeClr val="accent1"/>
        </a:solidFill>
        <a:effectLst/>
      </p:bgPr>
    </p:bg>
    <p:spTree>
      <p:nvGrpSpPr>
        <p:cNvPr id="1" name=""/>
        <p:cNvGrpSpPr/>
        <p:nvPr/>
      </p:nvGrpSpPr>
      <p:grpSpPr>
        <a:xfrm>
          <a:off x="0" y="0"/>
          <a:ext cx="0" cy="0"/>
          <a:chOff x="0" y="0"/>
          <a:chExt cx="0" cy="0"/>
        </a:xfrm>
      </p:grpSpPr>
      <p:sp>
        <p:nvSpPr>
          <p:cNvPr id="13" name="Text Placeholder 11">
            <a:extLst>
              <a:ext uri="{FF2B5EF4-FFF2-40B4-BE49-F238E27FC236}">
                <a16:creationId xmlns:a16="http://schemas.microsoft.com/office/drawing/2014/main" id="{8008F4D4-E0AA-49E6-B6C3-C460F994646D}"/>
              </a:ext>
            </a:extLst>
          </p:cNvPr>
          <p:cNvSpPr>
            <a:spLocks noGrp="1"/>
          </p:cNvSpPr>
          <p:nvPr>
            <p:ph type="body" sz="quarter" idx="10" hasCustomPrompt="1"/>
          </p:nvPr>
        </p:nvSpPr>
        <p:spPr>
          <a:xfrm>
            <a:off x="630439" y="5356595"/>
            <a:ext cx="8789921" cy="924771"/>
          </a:xfrm>
          <a:prstGeom prst="rect">
            <a:avLst/>
          </a:prstGeom>
        </p:spPr>
        <p:txBody>
          <a:bodyPr lIns="0" tIns="0" rIns="0" bIns="0" anchor="t"/>
          <a:lstStyle>
            <a:lvl1pPr marL="0" indent="0" algn="l">
              <a:buNone/>
              <a:defRPr b="0" i="0">
                <a:solidFill>
                  <a:schemeClr val="tx1"/>
                </a:solidFill>
                <a:latin typeface="Montserrat" pitchFamily="2" charset="77"/>
              </a:defRPr>
            </a:lvl1pPr>
          </a:lstStyle>
          <a:p>
            <a:pPr lvl="0"/>
            <a:r>
              <a:rPr lang="en-US" dirty="0"/>
              <a:t>Subheading</a:t>
            </a:r>
          </a:p>
        </p:txBody>
      </p:sp>
      <p:sp>
        <p:nvSpPr>
          <p:cNvPr id="14" name="Title 1">
            <a:extLst>
              <a:ext uri="{FF2B5EF4-FFF2-40B4-BE49-F238E27FC236}">
                <a16:creationId xmlns:a16="http://schemas.microsoft.com/office/drawing/2014/main" id="{065E149B-60C6-46BE-A666-FCCCA3153C71}"/>
              </a:ext>
            </a:extLst>
          </p:cNvPr>
          <p:cNvSpPr>
            <a:spLocks noGrp="1"/>
          </p:cNvSpPr>
          <p:nvPr>
            <p:ph type="title" hasCustomPrompt="1"/>
          </p:nvPr>
        </p:nvSpPr>
        <p:spPr>
          <a:xfrm>
            <a:off x="630809" y="3886201"/>
            <a:ext cx="8789921" cy="1398801"/>
          </a:xfrm>
          <a:prstGeom prst="rect">
            <a:avLst/>
          </a:prstGeom>
        </p:spPr>
        <p:txBody>
          <a:bodyPr lIns="0" tIns="0" rIns="0" bIns="0" anchor="b">
            <a:normAutofit/>
          </a:bodyPr>
          <a:lstStyle>
            <a:lvl1pPr algn="l">
              <a:defRPr sz="4500" b="0" i="0" cap="none" spc="0" baseline="0">
                <a:solidFill>
                  <a:schemeClr val="tx1"/>
                </a:solidFill>
                <a:latin typeface="+mj-lt"/>
                <a:ea typeface="Open Sans" panose="020B0606030504020204" pitchFamily="34" charset="0"/>
                <a:cs typeface="Open Sans" panose="020B0606030504020204" pitchFamily="34" charset="0"/>
              </a:defRPr>
            </a:lvl1pPr>
          </a:lstStyle>
          <a:p>
            <a:r>
              <a:rPr lang="en-US" dirty="0"/>
              <a:t>Section header</a:t>
            </a:r>
          </a:p>
        </p:txBody>
      </p:sp>
      <p:pic>
        <p:nvPicPr>
          <p:cNvPr id="2" name="Picture 1">
            <a:extLst>
              <a:ext uri="{FF2B5EF4-FFF2-40B4-BE49-F238E27FC236}">
                <a16:creationId xmlns:a16="http://schemas.microsoft.com/office/drawing/2014/main" id="{BC513C11-129B-7836-E39C-373AE5EC887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8" cy="508567"/>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8041D830-32F1-0574-F4A0-222A035CA3E2}"/>
              </a:ext>
            </a:extLst>
          </p:cNvPr>
          <p:cNvPicPr>
            <a:picLocks noChangeAspect="1"/>
          </p:cNvPicPr>
          <p:nvPr userDrawn="1"/>
        </p:nvPicPr>
        <p:blipFill rotWithShape="1">
          <a:blip r:embed="rId3" cstate="email">
            <a:duotone>
              <a:schemeClr val="accent2">
                <a:shade val="45000"/>
                <a:satMod val="135000"/>
              </a:schemeClr>
              <a:prstClr val="white"/>
            </a:duotone>
            <a:extLst>
              <a:ext uri="{28A0092B-C50C-407E-A947-70E740481C1C}">
                <a14:useLocalDpi xmlns:a14="http://schemas.microsoft.com/office/drawing/2010/main"/>
              </a:ext>
            </a:extLst>
          </a:blip>
          <a:srcRect l="-896"/>
          <a:stretch/>
        </p:blipFill>
        <p:spPr>
          <a:xfrm>
            <a:off x="7465424" y="1165861"/>
            <a:ext cx="6250578" cy="6606540"/>
          </a:xfrm>
          <a:prstGeom prst="rect">
            <a:avLst/>
          </a:prstGeom>
        </p:spPr>
      </p:pic>
      <p:sp>
        <p:nvSpPr>
          <p:cNvPr id="5" name="Footer Placeholder 16">
            <a:extLst>
              <a:ext uri="{FF2B5EF4-FFF2-40B4-BE49-F238E27FC236}">
                <a16:creationId xmlns:a16="http://schemas.microsoft.com/office/drawing/2014/main" id="{7CF6388A-F236-6C3B-30D1-9AC5ACE1D3EA}"/>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1061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Divider_Deep Blue">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3D3EFE-0E3E-EB6D-7865-BE1FE2FBFCE4}"/>
              </a:ext>
            </a:extLst>
          </p:cNvPr>
          <p:cNvPicPr>
            <a:picLocks noChangeAspect="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9286" t="-5305"/>
          <a:stretch/>
        </p:blipFill>
        <p:spPr>
          <a:xfrm>
            <a:off x="7994468" y="0"/>
            <a:ext cx="5721533" cy="7772400"/>
          </a:xfrm>
          <a:prstGeom prst="rect">
            <a:avLst/>
          </a:prstGeom>
        </p:spPr>
      </p:pic>
      <p:sp>
        <p:nvSpPr>
          <p:cNvPr id="17" name="Text Placeholder 11">
            <a:extLst>
              <a:ext uri="{FF2B5EF4-FFF2-40B4-BE49-F238E27FC236}">
                <a16:creationId xmlns:a16="http://schemas.microsoft.com/office/drawing/2014/main" id="{510D1492-0B5F-439B-8E2D-AE61F1DC96AA}"/>
              </a:ext>
            </a:extLst>
          </p:cNvPr>
          <p:cNvSpPr>
            <a:spLocks noGrp="1"/>
          </p:cNvSpPr>
          <p:nvPr>
            <p:ph type="body" sz="quarter" idx="10" hasCustomPrompt="1"/>
          </p:nvPr>
        </p:nvSpPr>
        <p:spPr>
          <a:xfrm>
            <a:off x="630439" y="5356595"/>
            <a:ext cx="8789921" cy="924771"/>
          </a:xfrm>
          <a:prstGeom prst="rect">
            <a:avLst/>
          </a:prstGeom>
        </p:spPr>
        <p:txBody>
          <a:bodyPr lIns="0" tIns="0" rIns="0" bIns="0" anchor="t"/>
          <a:lstStyle>
            <a:lvl1pPr marL="0" indent="0" algn="l">
              <a:buNone/>
              <a:defRPr b="0" i="0">
                <a:solidFill>
                  <a:schemeClr val="tx1"/>
                </a:solidFill>
                <a:latin typeface="Montserrat" pitchFamily="2" charset="77"/>
              </a:defRPr>
            </a:lvl1pPr>
          </a:lstStyle>
          <a:p>
            <a:pPr lvl="0"/>
            <a:r>
              <a:rPr lang="en-US" dirty="0"/>
              <a:t>Subheading</a:t>
            </a:r>
          </a:p>
        </p:txBody>
      </p:sp>
      <p:sp>
        <p:nvSpPr>
          <p:cNvPr id="18" name="Title 1">
            <a:extLst>
              <a:ext uri="{FF2B5EF4-FFF2-40B4-BE49-F238E27FC236}">
                <a16:creationId xmlns:a16="http://schemas.microsoft.com/office/drawing/2014/main" id="{CC3CA1F1-F4DE-4C75-A81F-56F7EDFA9662}"/>
              </a:ext>
            </a:extLst>
          </p:cNvPr>
          <p:cNvSpPr>
            <a:spLocks noGrp="1"/>
          </p:cNvSpPr>
          <p:nvPr>
            <p:ph type="title" hasCustomPrompt="1"/>
          </p:nvPr>
        </p:nvSpPr>
        <p:spPr>
          <a:xfrm>
            <a:off x="630809" y="3886201"/>
            <a:ext cx="8789921" cy="1398801"/>
          </a:xfrm>
          <a:prstGeom prst="rect">
            <a:avLst/>
          </a:prstGeom>
        </p:spPr>
        <p:txBody>
          <a:bodyPr lIns="0" tIns="0" rIns="0" bIns="0" anchor="b">
            <a:normAutofit/>
          </a:bodyPr>
          <a:lstStyle>
            <a:lvl1pPr algn="l">
              <a:defRPr sz="4500" b="0" i="0" cap="none" spc="0" baseline="0">
                <a:solidFill>
                  <a:schemeClr val="accent1"/>
                </a:solidFill>
                <a:latin typeface="+mj-lt"/>
                <a:ea typeface="Open Sans" panose="020B0606030504020204" pitchFamily="34" charset="0"/>
                <a:cs typeface="Open Sans" panose="020B0606030504020204" pitchFamily="34" charset="0"/>
              </a:defRPr>
            </a:lvl1pPr>
          </a:lstStyle>
          <a:p>
            <a:r>
              <a:rPr lang="en-US" dirty="0"/>
              <a:t>Section header</a:t>
            </a:r>
          </a:p>
        </p:txBody>
      </p:sp>
      <p:pic>
        <p:nvPicPr>
          <p:cNvPr id="2" name="Picture 1">
            <a:extLst>
              <a:ext uri="{FF2B5EF4-FFF2-40B4-BE49-F238E27FC236}">
                <a16:creationId xmlns:a16="http://schemas.microsoft.com/office/drawing/2014/main" id="{69D79EC1-434D-71DA-BDF8-AC56FDC16D0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77372" y="193903"/>
            <a:ext cx="1418058" cy="508567"/>
          </a:xfrm>
          <a:prstGeom prst="rect">
            <a:avLst/>
          </a:prstGeom>
        </p:spPr>
      </p:pic>
      <p:sp>
        <p:nvSpPr>
          <p:cNvPr id="7" name="Footer Placeholder 16">
            <a:extLst>
              <a:ext uri="{FF2B5EF4-FFF2-40B4-BE49-F238E27FC236}">
                <a16:creationId xmlns:a16="http://schemas.microsoft.com/office/drawing/2014/main" id="{2F9E17E2-B8D8-F65E-A2E2-56F136C4F62B}"/>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23709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Divider_Charcoal">
    <p:bg>
      <p:bgPr>
        <a:solidFill>
          <a:schemeClr val="accent5"/>
        </a:solidFill>
        <a:effectLst/>
      </p:bgPr>
    </p:bg>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680DE921-27F9-F0CB-A0A1-28B81DF3541E}"/>
              </a:ext>
            </a:extLst>
          </p:cNvPr>
          <p:cNvPicPr>
            <a:picLocks noChangeAspect="1"/>
          </p:cNvPicPr>
          <p:nvPr userDrawn="1"/>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896"/>
          <a:stretch/>
        </p:blipFill>
        <p:spPr>
          <a:xfrm>
            <a:off x="7465424" y="1165861"/>
            <a:ext cx="6250578" cy="6606540"/>
          </a:xfrm>
          <a:prstGeom prst="rect">
            <a:avLst/>
          </a:prstGeom>
        </p:spPr>
      </p:pic>
      <p:sp>
        <p:nvSpPr>
          <p:cNvPr id="14" name="Text Placeholder 11">
            <a:extLst>
              <a:ext uri="{FF2B5EF4-FFF2-40B4-BE49-F238E27FC236}">
                <a16:creationId xmlns:a16="http://schemas.microsoft.com/office/drawing/2014/main" id="{9EC4EFBF-2470-4705-AC94-EB75A567C7AC}"/>
              </a:ext>
            </a:extLst>
          </p:cNvPr>
          <p:cNvSpPr>
            <a:spLocks noGrp="1"/>
          </p:cNvSpPr>
          <p:nvPr>
            <p:ph type="body" sz="quarter" idx="10" hasCustomPrompt="1"/>
          </p:nvPr>
        </p:nvSpPr>
        <p:spPr>
          <a:xfrm>
            <a:off x="630439" y="5356595"/>
            <a:ext cx="8789921" cy="924771"/>
          </a:xfrm>
          <a:prstGeom prst="rect">
            <a:avLst/>
          </a:prstGeom>
        </p:spPr>
        <p:txBody>
          <a:bodyPr lIns="0" tIns="0" rIns="0" bIns="0" anchor="t"/>
          <a:lstStyle>
            <a:lvl1pPr marL="0" indent="0" algn="l">
              <a:buNone/>
              <a:defRPr b="0" i="0">
                <a:solidFill>
                  <a:schemeClr val="bg1"/>
                </a:solidFill>
                <a:latin typeface="Montserrat" pitchFamily="2" charset="77"/>
              </a:defRPr>
            </a:lvl1pPr>
          </a:lstStyle>
          <a:p>
            <a:pPr lvl="0"/>
            <a:r>
              <a:rPr lang="en-US" dirty="0"/>
              <a:t>Subheading</a:t>
            </a:r>
          </a:p>
        </p:txBody>
      </p:sp>
      <p:sp>
        <p:nvSpPr>
          <p:cNvPr id="15" name="Title 1">
            <a:extLst>
              <a:ext uri="{FF2B5EF4-FFF2-40B4-BE49-F238E27FC236}">
                <a16:creationId xmlns:a16="http://schemas.microsoft.com/office/drawing/2014/main" id="{6E09BFE7-5720-41F1-AC0B-EEACBF432CAA}"/>
              </a:ext>
            </a:extLst>
          </p:cNvPr>
          <p:cNvSpPr>
            <a:spLocks noGrp="1"/>
          </p:cNvSpPr>
          <p:nvPr>
            <p:ph type="title" hasCustomPrompt="1"/>
          </p:nvPr>
        </p:nvSpPr>
        <p:spPr>
          <a:xfrm>
            <a:off x="630809" y="3886201"/>
            <a:ext cx="8789921" cy="1398801"/>
          </a:xfrm>
          <a:prstGeom prst="rect">
            <a:avLst/>
          </a:prstGeom>
        </p:spPr>
        <p:txBody>
          <a:bodyPr lIns="0" tIns="0" rIns="0" bIns="0" anchor="b">
            <a:normAutofit/>
          </a:bodyPr>
          <a:lstStyle>
            <a:lvl1pPr algn="l">
              <a:defRPr sz="4500" b="0" i="0" cap="none" spc="0" baseline="0">
                <a:solidFill>
                  <a:schemeClr val="accent1"/>
                </a:solidFill>
                <a:latin typeface="+mj-lt"/>
                <a:ea typeface="Open Sans" panose="020B0606030504020204" pitchFamily="34" charset="0"/>
                <a:cs typeface="Open Sans" panose="020B0606030504020204" pitchFamily="34" charset="0"/>
              </a:defRPr>
            </a:lvl1pPr>
          </a:lstStyle>
          <a:p>
            <a:r>
              <a:rPr lang="en-US" dirty="0"/>
              <a:t>Section header</a:t>
            </a:r>
          </a:p>
        </p:txBody>
      </p:sp>
      <p:pic>
        <p:nvPicPr>
          <p:cNvPr id="2" name="Picture 1">
            <a:extLst>
              <a:ext uri="{FF2B5EF4-FFF2-40B4-BE49-F238E27FC236}">
                <a16:creationId xmlns:a16="http://schemas.microsoft.com/office/drawing/2014/main" id="{FC9B5348-3EAB-9201-C57E-5C099548C44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077372" y="193903"/>
            <a:ext cx="1418058" cy="508567"/>
          </a:xfrm>
          <a:prstGeom prst="rect">
            <a:avLst/>
          </a:prstGeom>
        </p:spPr>
      </p:pic>
      <p:sp>
        <p:nvSpPr>
          <p:cNvPr id="5" name="Footer Placeholder 16">
            <a:extLst>
              <a:ext uri="{FF2B5EF4-FFF2-40B4-BE49-F238E27FC236}">
                <a16:creationId xmlns:a16="http://schemas.microsoft.com/office/drawing/2014/main" id="{CEC44BB6-56D1-CD0E-9043-4B6D8347767A}"/>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bg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bg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5822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xed_Sperra Intro">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B8171-DFC2-D1A4-356D-FD10FEC2765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pic>
        <p:nvPicPr>
          <p:cNvPr id="11" name="Picture Placeholder 13">
            <a:extLst>
              <a:ext uri="{FF2B5EF4-FFF2-40B4-BE49-F238E27FC236}">
                <a16:creationId xmlns:a16="http://schemas.microsoft.com/office/drawing/2014/main" id="{3AFB0BEE-AB72-B9D2-577C-C22BE1E16CA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0"/>
            <a:ext cx="8648054" cy="7772400"/>
          </a:xfrm>
          <a:prstGeom prst="rect">
            <a:avLst/>
          </a:prstGeom>
        </p:spPr>
      </p:pic>
      <p:sp>
        <p:nvSpPr>
          <p:cNvPr id="5" name="Title 1">
            <a:extLst>
              <a:ext uri="{FF2B5EF4-FFF2-40B4-BE49-F238E27FC236}">
                <a16:creationId xmlns:a16="http://schemas.microsoft.com/office/drawing/2014/main" id="{7FE34305-2AA5-5118-9F84-EF13A9EA4B58}"/>
              </a:ext>
            </a:extLst>
          </p:cNvPr>
          <p:cNvSpPr txBox="1">
            <a:spLocks/>
          </p:cNvSpPr>
          <p:nvPr userDrawn="1"/>
        </p:nvSpPr>
        <p:spPr>
          <a:xfrm>
            <a:off x="9220893" y="702471"/>
            <a:ext cx="3841659" cy="842872"/>
          </a:xfrm>
          <a:prstGeom prst="rect">
            <a:avLst/>
          </a:prstGeom>
        </p:spPr>
        <p:txBody>
          <a:bodyPr lIns="0" tIns="0" rIns="0" bIns="0" anchor="b">
            <a:noAutofit/>
          </a:bodyPr>
          <a:lstStyle>
            <a:lvl1pPr algn="l" defTabSz="914400" rtl="0" eaLnBrk="1" latinLnBrk="0" hangingPunct="1">
              <a:lnSpc>
                <a:spcPct val="90000"/>
              </a:lnSpc>
              <a:spcBef>
                <a:spcPct val="0"/>
              </a:spcBef>
              <a:buNone/>
              <a:defRPr sz="2800" b="0" i="0" kern="1200" cap="none" spc="0" baseline="0">
                <a:solidFill>
                  <a:schemeClr val="bg1"/>
                </a:solidFill>
                <a:latin typeface="+mj-lt"/>
                <a:ea typeface="Open Sans" panose="020B0606030504020204" pitchFamily="34" charset="0"/>
                <a:cs typeface="Open Sans" panose="020B0606030504020204" pitchFamily="34" charset="0"/>
              </a:defRPr>
            </a:lvl1pPr>
          </a:lstStyle>
          <a:p>
            <a:r>
              <a:rPr lang="en-US" sz="3150" dirty="0">
                <a:solidFill>
                  <a:srgbClr val="FFFFFF"/>
                </a:solidFill>
                <a:latin typeface="Montserrat SemiBold"/>
                <a:ea typeface="Montserrat SemiBold" pitchFamily="34" charset="-122"/>
                <a:cs typeface="Montserrat SemiBold" pitchFamily="34" charset="-120"/>
              </a:rPr>
              <a:t>About Us</a:t>
            </a:r>
            <a:endParaRPr lang="en-US" sz="3150" dirty="0">
              <a:solidFill>
                <a:schemeClr val="tx1"/>
              </a:solidFill>
            </a:endParaRPr>
          </a:p>
        </p:txBody>
      </p:sp>
      <p:sp>
        <p:nvSpPr>
          <p:cNvPr id="6" name="Title 1">
            <a:extLst>
              <a:ext uri="{FF2B5EF4-FFF2-40B4-BE49-F238E27FC236}">
                <a16:creationId xmlns:a16="http://schemas.microsoft.com/office/drawing/2014/main" id="{1351964A-AC19-BE5A-98FE-C8D1E4C3F9C8}"/>
              </a:ext>
            </a:extLst>
          </p:cNvPr>
          <p:cNvSpPr txBox="1">
            <a:spLocks/>
          </p:cNvSpPr>
          <p:nvPr userDrawn="1"/>
        </p:nvSpPr>
        <p:spPr>
          <a:xfrm>
            <a:off x="9220892" y="1649568"/>
            <a:ext cx="3841658" cy="404340"/>
          </a:xfrm>
          <a:prstGeom prst="rect">
            <a:avLst/>
          </a:prstGeom>
        </p:spPr>
        <p:txBody>
          <a:bodyPr lIns="0" tIns="0" rIns="0" bIns="0" anchor="t">
            <a:noAutofit/>
          </a:bodyPr>
          <a:lstStyle>
            <a:lvl1pPr algn="l" defTabSz="914400" rtl="0" eaLnBrk="1" latinLnBrk="0" hangingPunct="1">
              <a:lnSpc>
                <a:spcPct val="90000"/>
              </a:lnSpc>
              <a:spcBef>
                <a:spcPct val="0"/>
              </a:spcBef>
              <a:buNone/>
              <a:defRPr sz="2800" b="0" i="0" kern="1200" cap="none" spc="0" baseline="0">
                <a:solidFill>
                  <a:schemeClr val="bg1"/>
                </a:solidFill>
                <a:latin typeface="+mj-lt"/>
                <a:ea typeface="Open Sans" panose="020B0606030504020204" pitchFamily="34" charset="0"/>
                <a:cs typeface="Open Sans" panose="020B0606030504020204" pitchFamily="34" charset="0"/>
              </a:defRPr>
            </a:lvl1pPr>
          </a:lstStyle>
          <a:p>
            <a:r>
              <a:rPr lang="en-US" sz="2025" dirty="0">
                <a:solidFill>
                  <a:srgbClr val="BBDE20"/>
                </a:solidFill>
                <a:latin typeface="Montserrat SemiBold"/>
                <a:ea typeface="Montserrat SemiBold" pitchFamily="34" charset="-122"/>
                <a:cs typeface="Montserrat SemiBold" pitchFamily="34" charset="-120"/>
              </a:rPr>
              <a:t>Building a new foundation for clean energy</a:t>
            </a:r>
            <a:endParaRPr lang="en-US" sz="2025" dirty="0">
              <a:latin typeface="Montserrat SemiBold"/>
            </a:endParaRPr>
          </a:p>
        </p:txBody>
      </p:sp>
      <p:sp>
        <p:nvSpPr>
          <p:cNvPr id="7" name="Title 1">
            <a:extLst>
              <a:ext uri="{FF2B5EF4-FFF2-40B4-BE49-F238E27FC236}">
                <a16:creationId xmlns:a16="http://schemas.microsoft.com/office/drawing/2014/main" id="{21E3DAF8-7941-D66C-8652-74EC386D931F}"/>
              </a:ext>
            </a:extLst>
          </p:cNvPr>
          <p:cNvSpPr txBox="1">
            <a:spLocks/>
          </p:cNvSpPr>
          <p:nvPr userDrawn="1"/>
        </p:nvSpPr>
        <p:spPr>
          <a:xfrm>
            <a:off x="9220894" y="2449485"/>
            <a:ext cx="3984569" cy="4463410"/>
          </a:xfrm>
          <a:prstGeom prst="rect">
            <a:avLst/>
          </a:prstGeom>
        </p:spPr>
        <p:txBody>
          <a:bodyPr lIns="0" tIns="0" rIns="0" bIns="0" anchor="t">
            <a:noAutofit/>
          </a:bodyPr>
          <a:lstStyle>
            <a:lvl1pPr algn="l" defTabSz="914400" rtl="0" eaLnBrk="1" latinLnBrk="0" hangingPunct="1">
              <a:lnSpc>
                <a:spcPct val="90000"/>
              </a:lnSpc>
              <a:spcBef>
                <a:spcPct val="0"/>
              </a:spcBef>
              <a:buNone/>
              <a:defRPr sz="2800" b="0" i="0" kern="1200" cap="none" spc="0" baseline="0">
                <a:solidFill>
                  <a:schemeClr val="bg1"/>
                </a:solidFill>
                <a:latin typeface="+mj-lt"/>
                <a:ea typeface="Open Sans" panose="020B0606030504020204" pitchFamily="34" charset="0"/>
                <a:cs typeface="Open Sans" panose="020B0606030504020204" pitchFamily="34" charset="0"/>
              </a:defRPr>
            </a:lvl1pPr>
          </a:lstStyle>
          <a:p>
            <a:r>
              <a:rPr lang="en-US" sz="2025" dirty="0">
                <a:solidFill>
                  <a:schemeClr val="tx1"/>
                </a:solidFill>
                <a:latin typeface="+mn-lt"/>
              </a:rPr>
              <a:t>Sperra is a renewable energy startup leveraging our expertise in 3D concrete printing to accelerate clean energy development. </a:t>
            </a:r>
          </a:p>
          <a:p>
            <a:endParaRPr lang="en-US" sz="2025" dirty="0">
              <a:solidFill>
                <a:schemeClr val="tx1"/>
              </a:solidFill>
              <a:latin typeface="+mn-lt"/>
            </a:endParaRPr>
          </a:p>
          <a:p>
            <a:r>
              <a:rPr lang="en-US" sz="2025" dirty="0">
                <a:solidFill>
                  <a:schemeClr val="tx1"/>
                </a:solidFill>
                <a:latin typeface="+mn-lt"/>
              </a:rPr>
              <a:t>3DCP allows us to create novel products and solutions to more cost effectively and flexibly construct anchors, foundations, and energy storage solutions for fixed and floating wind and solar projects.</a:t>
            </a:r>
          </a:p>
        </p:txBody>
      </p:sp>
      <p:sp>
        <p:nvSpPr>
          <p:cNvPr id="8" name="Footer Placeholder 16">
            <a:extLst>
              <a:ext uri="{FF2B5EF4-FFF2-40B4-BE49-F238E27FC236}">
                <a16:creationId xmlns:a16="http://schemas.microsoft.com/office/drawing/2014/main" id="{F161CB98-9734-EB3A-4B4C-46DA9F87A9CA}"/>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pic>
        <p:nvPicPr>
          <p:cNvPr id="15" name="Picture 14" descr="A green and black logo&#10;&#10;Description automatically generated">
            <a:extLst>
              <a:ext uri="{FF2B5EF4-FFF2-40B4-BE49-F238E27FC236}">
                <a16:creationId xmlns:a16="http://schemas.microsoft.com/office/drawing/2014/main" id="{508C835B-4C95-3FC8-202D-2845193DD9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935883" y="60155"/>
            <a:ext cx="1679232" cy="731479"/>
          </a:xfrm>
          <a:prstGeom prst="rect">
            <a:avLst/>
          </a:prstGeom>
        </p:spPr>
      </p:pic>
    </p:spTree>
    <p:extLst>
      <p:ext uri="{BB962C8B-B14F-4D97-AF65-F5344CB8AC3E}">
        <p14:creationId xmlns:p14="http://schemas.microsoft.com/office/powerpoint/2010/main" val="1247261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Editable_Sperra Intro">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B8171-DFC2-D1A4-356D-FD10FEC2765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8" name="Content Placeholder 10">
            <a:extLst>
              <a:ext uri="{FF2B5EF4-FFF2-40B4-BE49-F238E27FC236}">
                <a16:creationId xmlns:a16="http://schemas.microsoft.com/office/drawing/2014/main" id="{B5A5FE82-50AB-D5A3-02F9-B145AC3AFDD5}"/>
              </a:ext>
            </a:extLst>
          </p:cNvPr>
          <p:cNvSpPr>
            <a:spLocks noGrp="1"/>
          </p:cNvSpPr>
          <p:nvPr>
            <p:ph idx="1" hasCustomPrompt="1"/>
          </p:nvPr>
        </p:nvSpPr>
        <p:spPr>
          <a:xfrm>
            <a:off x="9220892" y="2225734"/>
            <a:ext cx="3841658" cy="4808525"/>
          </a:xfrm>
          <a:prstGeom prst="rect">
            <a:avLst/>
          </a:prstGeom>
        </p:spPr>
        <p:txBody>
          <a:bodyPr lIns="0">
            <a:noAutofit/>
          </a:bodyPr>
          <a:lstStyle>
            <a:lvl1pPr marL="0" indent="0">
              <a:buNone/>
              <a:defRPr sz="1800">
                <a:latin typeface="+mn-lt"/>
              </a:defRPr>
            </a:lvl1pPr>
          </a:lstStyle>
          <a:p>
            <a:r>
              <a:rPr lang="en-US" dirty="0"/>
              <a:t>Text</a:t>
            </a:r>
          </a:p>
        </p:txBody>
      </p:sp>
      <p:sp>
        <p:nvSpPr>
          <p:cNvPr id="10" name="Title 4">
            <a:extLst>
              <a:ext uri="{FF2B5EF4-FFF2-40B4-BE49-F238E27FC236}">
                <a16:creationId xmlns:a16="http://schemas.microsoft.com/office/drawing/2014/main" id="{2121A9A2-442A-0354-C26D-416BD0BD0D87}"/>
              </a:ext>
            </a:extLst>
          </p:cNvPr>
          <p:cNvSpPr>
            <a:spLocks noGrp="1"/>
          </p:cNvSpPr>
          <p:nvPr>
            <p:ph type="title" hasCustomPrompt="1"/>
          </p:nvPr>
        </p:nvSpPr>
        <p:spPr>
          <a:xfrm>
            <a:off x="9220892" y="702470"/>
            <a:ext cx="3841658" cy="842874"/>
          </a:xfrm>
          <a:prstGeom prst="rect">
            <a:avLst/>
          </a:prstGeom>
        </p:spPr>
        <p:txBody>
          <a:bodyPr lIns="0" anchor="b" anchorCtr="0"/>
          <a:lstStyle>
            <a:lvl1pPr>
              <a:defRPr sz="3150"/>
            </a:lvl1pPr>
          </a:lstStyle>
          <a:p>
            <a:r>
              <a:rPr lang="en-US" dirty="0"/>
              <a:t>About Us</a:t>
            </a:r>
            <a:endParaRPr lang="en-GB" dirty="0"/>
          </a:p>
        </p:txBody>
      </p:sp>
      <p:pic>
        <p:nvPicPr>
          <p:cNvPr id="11" name="Picture Placeholder 13">
            <a:extLst>
              <a:ext uri="{FF2B5EF4-FFF2-40B4-BE49-F238E27FC236}">
                <a16:creationId xmlns:a16="http://schemas.microsoft.com/office/drawing/2014/main" id="{3AFB0BEE-AB72-B9D2-577C-C22BE1E16CA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0"/>
            <a:ext cx="8648054" cy="7772400"/>
          </a:xfrm>
          <a:prstGeom prst="rect">
            <a:avLst/>
          </a:prstGeom>
        </p:spPr>
      </p:pic>
      <p:sp>
        <p:nvSpPr>
          <p:cNvPr id="2" name="Text Placeholder 4">
            <a:extLst>
              <a:ext uri="{FF2B5EF4-FFF2-40B4-BE49-F238E27FC236}">
                <a16:creationId xmlns:a16="http://schemas.microsoft.com/office/drawing/2014/main" id="{4D34AF9D-3400-CC1C-386D-3246B8E41C00}"/>
              </a:ext>
            </a:extLst>
          </p:cNvPr>
          <p:cNvSpPr>
            <a:spLocks noGrp="1"/>
          </p:cNvSpPr>
          <p:nvPr>
            <p:ph type="body" sz="quarter" idx="11" hasCustomPrompt="1"/>
          </p:nvPr>
        </p:nvSpPr>
        <p:spPr>
          <a:xfrm>
            <a:off x="9220892" y="1581081"/>
            <a:ext cx="3841658" cy="404813"/>
          </a:xfrm>
          <a:prstGeom prst="rect">
            <a:avLst/>
          </a:prstGeom>
        </p:spPr>
        <p:txBody>
          <a:bodyPr lIns="0"/>
          <a:lstStyle>
            <a:lvl1pPr marL="0" indent="0">
              <a:buNone/>
              <a:defRPr sz="2250" b="1">
                <a:solidFill>
                  <a:schemeClr val="accent1"/>
                </a:solidFill>
              </a:defRPr>
            </a:lvl1pPr>
          </a:lstStyle>
          <a:p>
            <a:r>
              <a:rPr lang="en-US" dirty="0">
                <a:latin typeface="+mn-lt"/>
              </a:rPr>
              <a:t>Subtext</a:t>
            </a:r>
          </a:p>
        </p:txBody>
      </p:sp>
      <p:sp>
        <p:nvSpPr>
          <p:cNvPr id="6" name="Footer Placeholder 16">
            <a:extLst>
              <a:ext uri="{FF2B5EF4-FFF2-40B4-BE49-F238E27FC236}">
                <a16:creationId xmlns:a16="http://schemas.microsoft.com/office/drawing/2014/main" id="{E5E309DF-E1DE-780D-D7A8-5EE68F7F93D5}"/>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pic>
        <p:nvPicPr>
          <p:cNvPr id="7" name="Picture 6" descr="A green and black logo&#10;&#10;Description automatically generated">
            <a:extLst>
              <a:ext uri="{FF2B5EF4-FFF2-40B4-BE49-F238E27FC236}">
                <a16:creationId xmlns:a16="http://schemas.microsoft.com/office/drawing/2014/main" id="{1F4D585A-37A3-659A-BF1E-F09E7E500E4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935883" y="60155"/>
            <a:ext cx="1679232" cy="731479"/>
          </a:xfrm>
          <a:prstGeom prst="rect">
            <a:avLst/>
          </a:prstGeom>
        </p:spPr>
      </p:pic>
    </p:spTree>
    <p:extLst>
      <p:ext uri="{BB962C8B-B14F-4D97-AF65-F5344CB8AC3E}">
        <p14:creationId xmlns:p14="http://schemas.microsoft.com/office/powerpoint/2010/main" val="3711041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ixed_Personnel-Leadership">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D31D3-A333-F198-6D9D-F53603F2D9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27" name="Title">
            <a:extLst>
              <a:ext uri="{FF2B5EF4-FFF2-40B4-BE49-F238E27FC236}">
                <a16:creationId xmlns:a16="http://schemas.microsoft.com/office/drawing/2014/main" id="{E6AA3FFB-5AAC-CC46-1370-6B892D570310}"/>
              </a:ext>
            </a:extLst>
          </p:cNvPr>
          <p:cNvSpPr/>
          <p:nvPr userDrawn="1"/>
        </p:nvSpPr>
        <p:spPr>
          <a:xfrm>
            <a:off x="610792" y="280672"/>
            <a:ext cx="11272838" cy="1079500"/>
          </a:xfrm>
          <a:prstGeom prst="rect">
            <a:avLst/>
          </a:prstGeom>
          <a:noFill/>
          <a:ln/>
        </p:spPr>
        <p:txBody>
          <a:bodyPr wrap="square" lIns="0" tIns="0" rIns="0" bIns="0" rtlCol="0" anchor="t"/>
          <a:lstStyle/>
          <a:p>
            <a:pPr marL="0" indent="0" algn="l">
              <a:lnSpc>
                <a:spcPts val="3645"/>
              </a:lnSpc>
              <a:buNone/>
            </a:pPr>
            <a:endParaRPr lang="en-US" sz="1575" dirty="0">
              <a:latin typeface="Montserrat SemiBold"/>
            </a:endParaRPr>
          </a:p>
        </p:txBody>
      </p:sp>
      <p:sp>
        <p:nvSpPr>
          <p:cNvPr id="30" name="Caption">
            <a:extLst>
              <a:ext uri="{FF2B5EF4-FFF2-40B4-BE49-F238E27FC236}">
                <a16:creationId xmlns:a16="http://schemas.microsoft.com/office/drawing/2014/main" id="{A6F6CCC6-192D-AB81-4FF3-13E4FD887BB8}"/>
              </a:ext>
            </a:extLst>
          </p:cNvPr>
          <p:cNvSpPr/>
          <p:nvPr userDrawn="1"/>
        </p:nvSpPr>
        <p:spPr>
          <a:xfrm>
            <a:off x="637223" y="4193728"/>
            <a:ext cx="3291840" cy="1036320"/>
          </a:xfrm>
          <a:prstGeom prst="rect">
            <a:avLst/>
          </a:prstGeom>
          <a:noFill/>
          <a:ln/>
        </p:spPr>
        <p:txBody>
          <a:bodyPr wrap="square" lIns="0" tIns="0" rIns="0" bIns="0" rtlCol="0" anchor="t"/>
          <a:lstStyle/>
          <a:p>
            <a:pPr marL="0" indent="0" algn="ctr">
              <a:spcAft>
                <a:spcPts val="675"/>
              </a:spcAft>
              <a:buNone/>
            </a:pPr>
            <a:r>
              <a:rPr lang="en-US" sz="2025" dirty="0">
                <a:solidFill>
                  <a:srgbClr val="FFFFFF"/>
                </a:solidFill>
                <a:latin typeface="Montserrat" pitchFamily="2" charset="77"/>
                <a:ea typeface="Montserrat Bold" pitchFamily="34" charset="-122"/>
                <a:cs typeface="Montserrat Bold" pitchFamily="34" charset="-120"/>
              </a:rPr>
              <a:t>Jason Cotrell</a:t>
            </a:r>
            <a:r>
              <a:rPr lang="en-US" sz="1350" dirty="0">
                <a:solidFill>
                  <a:srgbClr val="FFFFFF"/>
                </a:solidFill>
                <a:latin typeface="Montserrat" pitchFamily="2" charset="77"/>
                <a:ea typeface="Montserrat Bold" pitchFamily="34" charset="-122"/>
                <a:cs typeface="Montserrat Bold" pitchFamily="34" charset="-120"/>
              </a:rPr>
              <a:t>
</a:t>
            </a:r>
            <a:r>
              <a:rPr lang="en-US" sz="1350" b="0" i="0" dirty="0">
                <a:solidFill>
                  <a:schemeClr val="accent1"/>
                </a:solidFill>
                <a:latin typeface="Montserrat" pitchFamily="2" charset="77"/>
                <a:ea typeface="Montserrat Regular" pitchFamily="34" charset="-122"/>
                <a:cs typeface="Arial" panose="020B0604020202020204" pitchFamily="34" charset="0"/>
              </a:rPr>
              <a:t>Chief Executive Officer &amp; Founder</a:t>
            </a:r>
            <a:r>
              <a:rPr lang="en-US" sz="1350" b="0" i="0" dirty="0">
                <a:solidFill>
                  <a:srgbClr val="FFFFFF"/>
                </a:solidFill>
                <a:latin typeface="Montserrat" pitchFamily="2" charset="77"/>
                <a:ea typeface="Montserrat Regular" pitchFamily="34" charset="-122"/>
                <a:cs typeface="Arial" panose="020B0604020202020204" pitchFamily="34" charset="0"/>
              </a:rPr>
              <a:t>
MS, Mechanical Engineering, MBA</a:t>
            </a:r>
            <a:endParaRPr lang="en-US" sz="2025" dirty="0">
              <a:latin typeface="Montserrat" pitchFamily="2" charset="77"/>
            </a:endParaRPr>
          </a:p>
        </p:txBody>
      </p:sp>
      <p:pic>
        <p:nvPicPr>
          <p:cNvPr id="31" name="Picture 30">
            <a:extLst>
              <a:ext uri="{FF2B5EF4-FFF2-40B4-BE49-F238E27FC236}">
                <a16:creationId xmlns:a16="http://schemas.microsoft.com/office/drawing/2014/main" id="{1DB416A6-A42F-3500-B444-593B5074FA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254443" y="1899920"/>
            <a:ext cx="2057400" cy="2072640"/>
          </a:xfrm>
          <a:prstGeom prst="round1Rect">
            <a:avLst/>
          </a:prstGeom>
        </p:spPr>
      </p:pic>
      <p:sp>
        <p:nvSpPr>
          <p:cNvPr id="32" name="Caption">
            <a:extLst>
              <a:ext uri="{FF2B5EF4-FFF2-40B4-BE49-F238E27FC236}">
                <a16:creationId xmlns:a16="http://schemas.microsoft.com/office/drawing/2014/main" id="{098EFB4B-CAFE-E0AF-962B-DB5A89898DEF}"/>
              </a:ext>
            </a:extLst>
          </p:cNvPr>
          <p:cNvSpPr/>
          <p:nvPr userDrawn="1"/>
        </p:nvSpPr>
        <p:spPr>
          <a:xfrm>
            <a:off x="3807474" y="4193728"/>
            <a:ext cx="3291840" cy="1036320"/>
          </a:xfrm>
          <a:prstGeom prst="rect">
            <a:avLst/>
          </a:prstGeom>
          <a:noFill/>
          <a:ln/>
        </p:spPr>
        <p:txBody>
          <a:bodyPr wrap="square" lIns="0" tIns="0" rIns="0" bIns="0" rtlCol="0" anchor="t"/>
          <a:lstStyle/>
          <a:p>
            <a:pPr marL="0" indent="0" algn="ctr">
              <a:spcAft>
                <a:spcPts val="675"/>
              </a:spcAft>
              <a:buNone/>
            </a:pPr>
            <a:r>
              <a:rPr lang="en-US" sz="2025" dirty="0">
                <a:solidFill>
                  <a:srgbClr val="FFFFFF"/>
                </a:solidFill>
                <a:latin typeface="Montserrat" pitchFamily="2" charset="77"/>
                <a:ea typeface="Montserrat Bold" pitchFamily="34" charset="-122"/>
                <a:cs typeface="Montserrat Bold" pitchFamily="34" charset="-120"/>
              </a:rPr>
              <a:t>Gabriel Falzone</a:t>
            </a:r>
            <a:r>
              <a:rPr lang="en-US" sz="1350" dirty="0">
                <a:solidFill>
                  <a:srgbClr val="FFFFFF"/>
                </a:solidFill>
                <a:latin typeface="Montserrat" pitchFamily="2" charset="77"/>
                <a:ea typeface="Montserrat Bold" pitchFamily="34" charset="-122"/>
                <a:cs typeface="Montserrat Bold" pitchFamily="34" charset="-120"/>
              </a:rPr>
              <a:t>
</a:t>
            </a:r>
            <a:r>
              <a:rPr lang="en-US" sz="1350" b="0" i="0" dirty="0">
                <a:solidFill>
                  <a:schemeClr val="accent1"/>
                </a:solidFill>
                <a:latin typeface="Montserrat" pitchFamily="2" charset="77"/>
                <a:ea typeface="Montserrat Regular" pitchFamily="34" charset="-122"/>
                <a:cs typeface="Arial" panose="020B0604020202020204" pitchFamily="34" charset="0"/>
              </a:rPr>
              <a:t>Chief Operating Officer</a:t>
            </a:r>
          </a:p>
          <a:p>
            <a:pPr marL="0" indent="0" algn="ctr">
              <a:spcAft>
                <a:spcPts val="675"/>
              </a:spcAft>
              <a:buNone/>
            </a:pPr>
            <a:r>
              <a:rPr lang="en-US" sz="1350" b="0" i="0" dirty="0">
                <a:solidFill>
                  <a:srgbClr val="FFFFFF"/>
                </a:solidFill>
                <a:latin typeface="Montserrat" pitchFamily="2" charset="77"/>
                <a:ea typeface="Montserrat Regular" pitchFamily="34" charset="-122"/>
                <a:cs typeface="Arial" panose="020B0604020202020204" pitchFamily="34" charset="0"/>
              </a:rPr>
              <a:t>PhD, Materials Science</a:t>
            </a:r>
            <a:endParaRPr lang="en-US" sz="2025" dirty="0">
              <a:latin typeface="Montserrat" pitchFamily="2" charset="77"/>
            </a:endParaRPr>
          </a:p>
        </p:txBody>
      </p:sp>
      <p:pic>
        <p:nvPicPr>
          <p:cNvPr id="33" name="Picture 32">
            <a:extLst>
              <a:ext uri="{FF2B5EF4-FFF2-40B4-BE49-F238E27FC236}">
                <a16:creationId xmlns:a16="http://schemas.microsoft.com/office/drawing/2014/main" id="{411B1D82-5B55-4B1E-EA6C-633CBC586DA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424694" y="1899920"/>
            <a:ext cx="2057400" cy="2072640"/>
          </a:xfrm>
          <a:prstGeom prst="round1Rect">
            <a:avLst/>
          </a:prstGeom>
        </p:spPr>
      </p:pic>
      <p:sp>
        <p:nvSpPr>
          <p:cNvPr id="34" name="Caption">
            <a:extLst>
              <a:ext uri="{FF2B5EF4-FFF2-40B4-BE49-F238E27FC236}">
                <a16:creationId xmlns:a16="http://schemas.microsoft.com/office/drawing/2014/main" id="{46C49113-B626-D20D-D72F-988793B1443C}"/>
              </a:ext>
            </a:extLst>
          </p:cNvPr>
          <p:cNvSpPr/>
          <p:nvPr userDrawn="1"/>
        </p:nvSpPr>
        <p:spPr>
          <a:xfrm>
            <a:off x="6977726" y="4193728"/>
            <a:ext cx="3291840" cy="1036320"/>
          </a:xfrm>
          <a:prstGeom prst="rect">
            <a:avLst/>
          </a:prstGeom>
          <a:noFill/>
          <a:ln/>
        </p:spPr>
        <p:txBody>
          <a:bodyPr wrap="square" lIns="0" tIns="0" rIns="0" bIns="0" rtlCol="0" anchor="t"/>
          <a:lstStyle/>
          <a:p>
            <a:pPr marL="0" indent="0" algn="ctr">
              <a:lnSpc>
                <a:spcPts val="2446"/>
              </a:lnSpc>
              <a:buNone/>
            </a:pPr>
            <a:r>
              <a:rPr lang="en-US" sz="2025" dirty="0">
                <a:solidFill>
                  <a:srgbClr val="FFFFFF"/>
                </a:solidFill>
                <a:latin typeface="Montserrat" pitchFamily="2" charset="77"/>
                <a:ea typeface="Montserrat Bold" pitchFamily="34" charset="-122"/>
                <a:cs typeface="Montserrat Bold" pitchFamily="34" charset="-120"/>
              </a:rPr>
              <a:t>Vahid </a:t>
            </a:r>
            <a:r>
              <a:rPr lang="en-US" sz="1575" dirty="0">
                <a:solidFill>
                  <a:srgbClr val="FFFFFF"/>
                </a:solidFill>
                <a:latin typeface="Montserrat" pitchFamily="2" charset="77"/>
                <a:ea typeface="Montserrat Bold" pitchFamily="34" charset="-122"/>
                <a:cs typeface="Montserrat Bold" pitchFamily="34" charset="-120"/>
              </a:rPr>
              <a:t>Azad</a:t>
            </a:r>
            <a:r>
              <a:rPr lang="en-US" sz="1350" b="0" i="0" dirty="0">
                <a:solidFill>
                  <a:srgbClr val="FFFFFF"/>
                </a:solidFill>
                <a:latin typeface="Montserrat" pitchFamily="2" charset="77"/>
                <a:ea typeface="Montserrat Regular" pitchFamily="34" charset="-122"/>
                <a:cs typeface="Arial" panose="020B0604020202020204" pitchFamily="34" charset="0"/>
              </a:rPr>
              <a:t>
</a:t>
            </a:r>
            <a:r>
              <a:rPr lang="en-US" sz="1350" b="0" i="0" dirty="0">
                <a:solidFill>
                  <a:schemeClr val="accent1"/>
                </a:solidFill>
                <a:latin typeface="Montserrat" pitchFamily="2" charset="77"/>
                <a:ea typeface="Montserrat Regular" pitchFamily="34" charset="-122"/>
                <a:cs typeface="Arial" panose="020B0604020202020204" pitchFamily="34" charset="0"/>
              </a:rPr>
              <a:t>Chief Structural Engineer</a:t>
            </a:r>
            <a:r>
              <a:rPr lang="en-US" sz="1350" b="0" i="0" dirty="0">
                <a:solidFill>
                  <a:srgbClr val="FFFFFF"/>
                </a:solidFill>
                <a:latin typeface="Montserrat" pitchFamily="2" charset="77"/>
                <a:ea typeface="Montserrat Regular" pitchFamily="34" charset="-122"/>
                <a:cs typeface="Arial" panose="020B0604020202020204" pitchFamily="34" charset="0"/>
              </a:rPr>
              <a:t>
PhD, PE, Civil </a:t>
            </a:r>
            <a:r>
              <a:rPr lang="en-US" sz="1350" dirty="0">
                <a:solidFill>
                  <a:srgbClr val="FFFFFF"/>
                </a:solidFill>
                <a:latin typeface="Montserrat" pitchFamily="2" charset="77"/>
                <a:ea typeface="Montserrat Regular" pitchFamily="34" charset="-122"/>
              </a:rPr>
              <a:t>Engineering</a:t>
            </a:r>
          </a:p>
        </p:txBody>
      </p:sp>
      <p:pic>
        <p:nvPicPr>
          <p:cNvPr id="35" name="Picture 34">
            <a:extLst>
              <a:ext uri="{FF2B5EF4-FFF2-40B4-BE49-F238E27FC236}">
                <a16:creationId xmlns:a16="http://schemas.microsoft.com/office/drawing/2014/main" id="{57788EF8-8BE2-77CB-89FC-C056B05EE72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594946" y="1899920"/>
            <a:ext cx="2057400" cy="2072640"/>
          </a:xfrm>
          <a:prstGeom prst="round1Rect">
            <a:avLst/>
          </a:prstGeom>
        </p:spPr>
      </p:pic>
      <p:sp>
        <p:nvSpPr>
          <p:cNvPr id="36" name="Taylor Marchment Chief RD Engineer PhD 3DCP Civil Engineering">
            <a:extLst>
              <a:ext uri="{FF2B5EF4-FFF2-40B4-BE49-F238E27FC236}">
                <a16:creationId xmlns:a16="http://schemas.microsoft.com/office/drawing/2014/main" id="{788F7735-0638-053A-C1B4-8EF2C2EA4D9A}"/>
              </a:ext>
            </a:extLst>
          </p:cNvPr>
          <p:cNvSpPr/>
          <p:nvPr userDrawn="1"/>
        </p:nvSpPr>
        <p:spPr>
          <a:xfrm>
            <a:off x="10147977" y="4193728"/>
            <a:ext cx="3291840" cy="1036320"/>
          </a:xfrm>
          <a:prstGeom prst="rect">
            <a:avLst/>
          </a:prstGeom>
          <a:noFill/>
          <a:ln/>
        </p:spPr>
        <p:txBody>
          <a:bodyPr wrap="square" lIns="0" tIns="0" rIns="0" bIns="0" rtlCol="0" anchor="t"/>
          <a:lstStyle/>
          <a:p>
            <a:pPr marL="0" indent="0" algn="ctr">
              <a:spcAft>
                <a:spcPts val="675"/>
              </a:spcAft>
              <a:buNone/>
            </a:pPr>
            <a:r>
              <a:rPr lang="en-US" sz="2025" dirty="0">
                <a:solidFill>
                  <a:srgbClr val="FEFFFC"/>
                </a:solidFill>
                <a:latin typeface="Montserrat" pitchFamily="2" charset="77"/>
                <a:ea typeface="Montserrat Bold" pitchFamily="34" charset="-122"/>
                <a:cs typeface="Montserrat Bold" pitchFamily="34" charset="-120"/>
              </a:rPr>
              <a:t>Taylor Marchment</a:t>
            </a:r>
            <a:r>
              <a:rPr lang="en-US" sz="1200" b="0" i="0" dirty="0">
                <a:solidFill>
                  <a:srgbClr val="001B40"/>
                </a:solidFill>
                <a:latin typeface="Montserrat" pitchFamily="2" charset="77"/>
                <a:ea typeface="Montserrat Regular" pitchFamily="34" charset="-122"/>
                <a:cs typeface="Arial" panose="020B0604020202020204" pitchFamily="34" charset="0"/>
              </a:rPr>
              <a:t>
</a:t>
            </a:r>
            <a:r>
              <a:rPr lang="en-US" sz="1350" b="0" i="0" dirty="0">
                <a:solidFill>
                  <a:schemeClr val="accent1"/>
                </a:solidFill>
                <a:latin typeface="Montserrat" pitchFamily="2" charset="77"/>
                <a:ea typeface="Montserrat Regular" pitchFamily="34" charset="-122"/>
                <a:cs typeface="Arial" panose="020B0604020202020204" pitchFamily="34" charset="0"/>
              </a:rPr>
              <a:t>Lead R&amp;D Engineer</a:t>
            </a:r>
            <a:r>
              <a:rPr lang="en-US" sz="1350" b="0" i="0" dirty="0">
                <a:solidFill>
                  <a:srgbClr val="FFFFFF"/>
                </a:solidFill>
                <a:latin typeface="Montserrat" pitchFamily="2" charset="77"/>
                <a:ea typeface="Montserrat Regular" pitchFamily="34" charset="-122"/>
                <a:cs typeface="Arial" panose="020B0604020202020204" pitchFamily="34" charset="0"/>
              </a:rPr>
              <a:t>
PhD, 3DCP Civil Engineering</a:t>
            </a:r>
            <a:endParaRPr lang="en-US" sz="2025" dirty="0">
              <a:latin typeface="Montserrat" pitchFamily="2" charset="77"/>
            </a:endParaRPr>
          </a:p>
        </p:txBody>
      </p:sp>
      <p:pic>
        <p:nvPicPr>
          <p:cNvPr id="37" name="Picture 36">
            <a:extLst>
              <a:ext uri="{FF2B5EF4-FFF2-40B4-BE49-F238E27FC236}">
                <a16:creationId xmlns:a16="http://schemas.microsoft.com/office/drawing/2014/main" id="{90D77465-69AE-DF48-4053-A82EEB1C3C1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0765197" y="1899920"/>
            <a:ext cx="2057400" cy="2072640"/>
          </a:xfrm>
          <a:prstGeom prst="round1Rect">
            <a:avLst/>
          </a:prstGeom>
        </p:spPr>
      </p:pic>
      <p:pic>
        <p:nvPicPr>
          <p:cNvPr id="38" name="image 89" descr="preencoded.png">
            <a:extLst>
              <a:ext uri="{FF2B5EF4-FFF2-40B4-BE49-F238E27FC236}">
                <a16:creationId xmlns:a16="http://schemas.microsoft.com/office/drawing/2014/main" id="{45024374-CF4F-C126-C955-F940B233C628}"/>
              </a:ext>
            </a:extLst>
          </p:cNvPr>
          <p:cNvPicPr>
            <a:picLocks noChangeAspect="1"/>
          </p:cNvPicPr>
          <p:nvPr userDrawn="1"/>
        </p:nvPicPr>
        <p:blipFill>
          <a:blip r:embed="rId7"/>
          <a:srcRect/>
          <a:stretch/>
        </p:blipFill>
        <p:spPr>
          <a:xfrm>
            <a:off x="1211580" y="5565153"/>
            <a:ext cx="2143125" cy="669576"/>
          </a:xfrm>
          <a:prstGeom prst="rect">
            <a:avLst/>
          </a:prstGeom>
        </p:spPr>
      </p:pic>
      <p:pic>
        <p:nvPicPr>
          <p:cNvPr id="39" name="Group 13" descr="preencoded.png">
            <a:extLst>
              <a:ext uri="{FF2B5EF4-FFF2-40B4-BE49-F238E27FC236}">
                <a16:creationId xmlns:a16="http://schemas.microsoft.com/office/drawing/2014/main" id="{6D1FEA12-767A-540F-F0C8-F35911D60ED5}"/>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7798208" y="5565152"/>
            <a:ext cx="1650875" cy="1625238"/>
          </a:xfrm>
          <a:prstGeom prst="rect">
            <a:avLst/>
          </a:prstGeom>
        </p:spPr>
      </p:pic>
      <p:pic>
        <p:nvPicPr>
          <p:cNvPr id="40" name="image 102" descr="preencoded.png">
            <a:extLst>
              <a:ext uri="{FF2B5EF4-FFF2-40B4-BE49-F238E27FC236}">
                <a16:creationId xmlns:a16="http://schemas.microsoft.com/office/drawing/2014/main" id="{D3F59B49-F84F-1453-C916-0C0D852893A4}"/>
              </a:ext>
            </a:extLst>
          </p:cNvPr>
          <p:cNvPicPr>
            <a:picLocks noChangeAspect="1"/>
          </p:cNvPicPr>
          <p:nvPr userDrawn="1"/>
        </p:nvPicPr>
        <p:blipFill>
          <a:blip r:embed="rId9"/>
          <a:srcRect/>
          <a:stretch/>
        </p:blipFill>
        <p:spPr>
          <a:xfrm>
            <a:off x="10746557" y="5565152"/>
            <a:ext cx="2094684" cy="1060664"/>
          </a:xfrm>
          <a:prstGeom prst="rect">
            <a:avLst/>
          </a:prstGeom>
        </p:spPr>
      </p:pic>
      <p:grpSp>
        <p:nvGrpSpPr>
          <p:cNvPr id="41" name="Group 40">
            <a:extLst>
              <a:ext uri="{FF2B5EF4-FFF2-40B4-BE49-F238E27FC236}">
                <a16:creationId xmlns:a16="http://schemas.microsoft.com/office/drawing/2014/main" id="{7E153881-ECC4-4615-A08A-FE85AD2CE7D1}"/>
              </a:ext>
            </a:extLst>
          </p:cNvPr>
          <p:cNvGrpSpPr/>
          <p:nvPr userDrawn="1"/>
        </p:nvGrpSpPr>
        <p:grpSpPr>
          <a:xfrm>
            <a:off x="4008496" y="5565153"/>
            <a:ext cx="2889797" cy="1336555"/>
            <a:chOff x="3765417" y="5104217"/>
            <a:chExt cx="2568708" cy="1179313"/>
          </a:xfrm>
        </p:grpSpPr>
        <p:pic>
          <p:nvPicPr>
            <p:cNvPr id="42" name="Mask group" descr="preencoded.png">
              <a:extLst>
                <a:ext uri="{FF2B5EF4-FFF2-40B4-BE49-F238E27FC236}">
                  <a16:creationId xmlns:a16="http://schemas.microsoft.com/office/drawing/2014/main" id="{EBD91253-A35C-E0C3-34C7-C6E4D8B32B1D}"/>
                </a:ext>
              </a:extLst>
            </p:cNvPr>
            <p:cNvPicPr>
              <a:picLocks noChangeAspect="1"/>
            </p:cNvPicPr>
            <p:nvPr/>
          </p:nvPicPr>
          <p:blipFill>
            <a:blip r:embed="rId10"/>
            <a:srcRect/>
            <a:stretch/>
          </p:blipFill>
          <p:spPr>
            <a:xfrm>
              <a:off x="3765417" y="5104217"/>
              <a:ext cx="2568708" cy="590803"/>
            </a:xfrm>
            <a:prstGeom prst="rect">
              <a:avLst/>
            </a:prstGeom>
          </p:spPr>
        </p:pic>
        <p:pic>
          <p:nvPicPr>
            <p:cNvPr id="43" name="Picture 42">
              <a:extLst>
                <a:ext uri="{FF2B5EF4-FFF2-40B4-BE49-F238E27FC236}">
                  <a16:creationId xmlns:a16="http://schemas.microsoft.com/office/drawing/2014/main" id="{4CBFDA51-4B78-D02A-565E-4EAEE046A499}"/>
                </a:ext>
              </a:extLst>
            </p:cNvPr>
            <p:cNvPicPr>
              <a:picLocks noChangeAspect="1"/>
            </p:cNvPicPr>
            <p:nvPr/>
          </p:nvPicPr>
          <p:blipFill rotWithShape="1">
            <a:blip r:embed="rId11" cstate="email">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p:blipFill>
          <p:spPr>
            <a:xfrm>
              <a:off x="3816855" y="5692727"/>
              <a:ext cx="2493646" cy="590803"/>
            </a:xfrm>
            <a:prstGeom prst="rect">
              <a:avLst/>
            </a:prstGeom>
            <a:effectLst>
              <a:outerShdw blurRad="50800" dist="50800" dir="5400000" sx="1000" sy="1000" algn="ctr" rotWithShape="0">
                <a:schemeClr val="tx1"/>
              </a:outerShdw>
            </a:effectLst>
          </p:spPr>
        </p:pic>
      </p:grpSp>
      <p:sp>
        <p:nvSpPr>
          <p:cNvPr id="4" name="Title 1">
            <a:extLst>
              <a:ext uri="{FF2B5EF4-FFF2-40B4-BE49-F238E27FC236}">
                <a16:creationId xmlns:a16="http://schemas.microsoft.com/office/drawing/2014/main" id="{F1D0CAA7-C5BE-C7E4-4F3A-865A30CD8C78}"/>
              </a:ext>
            </a:extLst>
          </p:cNvPr>
          <p:cNvSpPr txBox="1">
            <a:spLocks/>
          </p:cNvSpPr>
          <p:nvPr userDrawn="1"/>
        </p:nvSpPr>
        <p:spPr>
          <a:xfrm>
            <a:off x="630809" y="702470"/>
            <a:ext cx="12431744" cy="404340"/>
          </a:xfrm>
          <a:prstGeom prst="rect">
            <a:avLst/>
          </a:prstGeom>
        </p:spPr>
        <p:txBody>
          <a:bodyPr lIns="0" tIns="0" rIns="0" bIns="0" anchor="t">
            <a:noAutofit/>
          </a:bodyPr>
          <a:lstStyle>
            <a:lvl1pPr algn="l" defTabSz="914400" rtl="0" eaLnBrk="1" latinLnBrk="0" hangingPunct="1">
              <a:lnSpc>
                <a:spcPct val="90000"/>
              </a:lnSpc>
              <a:spcBef>
                <a:spcPct val="0"/>
              </a:spcBef>
              <a:buNone/>
              <a:defRPr sz="2800" b="0" i="0" kern="1200" cap="none" spc="0" baseline="0">
                <a:solidFill>
                  <a:schemeClr val="bg1"/>
                </a:solidFill>
                <a:latin typeface="+mj-lt"/>
                <a:ea typeface="Open Sans" panose="020B0606030504020204" pitchFamily="34" charset="0"/>
                <a:cs typeface="Open Sans" panose="020B0606030504020204" pitchFamily="34" charset="0"/>
              </a:defRPr>
            </a:lvl1pPr>
          </a:lstStyle>
          <a:p>
            <a:r>
              <a:rPr lang="en-US" sz="3150" dirty="0">
                <a:solidFill>
                  <a:srgbClr val="FFFFFF"/>
                </a:solidFill>
                <a:latin typeface="Montserrat SemiBold"/>
                <a:ea typeface="Montserrat SemiBold" pitchFamily="34" charset="-122"/>
                <a:cs typeface="Montserrat SemiBold" pitchFamily="34" charset="-120"/>
              </a:rPr>
              <a:t>Leadership</a:t>
            </a:r>
            <a:endParaRPr lang="en-US" sz="3150" dirty="0">
              <a:solidFill>
                <a:schemeClr val="tx1"/>
              </a:solidFill>
            </a:endParaRPr>
          </a:p>
        </p:txBody>
      </p:sp>
      <p:sp>
        <p:nvSpPr>
          <p:cNvPr id="5" name="Title 1">
            <a:extLst>
              <a:ext uri="{FF2B5EF4-FFF2-40B4-BE49-F238E27FC236}">
                <a16:creationId xmlns:a16="http://schemas.microsoft.com/office/drawing/2014/main" id="{419ECDB6-815B-3CB4-C2B3-2644E0A0022D}"/>
              </a:ext>
            </a:extLst>
          </p:cNvPr>
          <p:cNvSpPr txBox="1">
            <a:spLocks/>
          </p:cNvSpPr>
          <p:nvPr userDrawn="1"/>
        </p:nvSpPr>
        <p:spPr>
          <a:xfrm>
            <a:off x="642130" y="1310430"/>
            <a:ext cx="12431744" cy="404340"/>
          </a:xfrm>
          <a:prstGeom prst="rect">
            <a:avLst/>
          </a:prstGeom>
        </p:spPr>
        <p:txBody>
          <a:bodyPr lIns="0" tIns="0" rIns="0" bIns="0" anchor="t">
            <a:noAutofit/>
          </a:bodyPr>
          <a:lstStyle>
            <a:lvl1pPr algn="l" defTabSz="914400" rtl="0" eaLnBrk="1" latinLnBrk="0" hangingPunct="1">
              <a:lnSpc>
                <a:spcPct val="90000"/>
              </a:lnSpc>
              <a:spcBef>
                <a:spcPct val="0"/>
              </a:spcBef>
              <a:buNone/>
              <a:defRPr sz="2800" b="0" i="0" kern="1200" cap="none" spc="0" baseline="0">
                <a:solidFill>
                  <a:schemeClr val="bg1"/>
                </a:solidFill>
                <a:latin typeface="+mj-lt"/>
                <a:ea typeface="Open Sans" panose="020B0606030504020204" pitchFamily="34" charset="0"/>
                <a:cs typeface="Open Sans" panose="020B0606030504020204" pitchFamily="34" charset="0"/>
              </a:defRPr>
            </a:lvl1pPr>
          </a:lstStyle>
          <a:p>
            <a:r>
              <a:rPr lang="en-US" sz="2250" dirty="0">
                <a:solidFill>
                  <a:srgbClr val="BBDE20"/>
                </a:solidFill>
                <a:latin typeface="Montserrat SemiBold"/>
                <a:ea typeface="Montserrat SemiBold" pitchFamily="34" charset="-122"/>
                <a:cs typeface="Montserrat SemiBold" pitchFamily="34" charset="-120"/>
              </a:rPr>
              <a:t>Automated Construction – Renewable Energy – Commercialization</a:t>
            </a:r>
            <a:endParaRPr lang="en-US" sz="2250" dirty="0">
              <a:latin typeface="Montserrat SemiBold"/>
            </a:endParaRPr>
          </a:p>
        </p:txBody>
      </p:sp>
      <p:sp>
        <p:nvSpPr>
          <p:cNvPr id="10" name="Footer Placeholder 16">
            <a:extLst>
              <a:ext uri="{FF2B5EF4-FFF2-40B4-BE49-F238E27FC236}">
                <a16:creationId xmlns:a16="http://schemas.microsoft.com/office/drawing/2014/main" id="{6BD6FB94-8EC1-597C-EFBA-E91AB9B8C196}"/>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pic>
        <p:nvPicPr>
          <p:cNvPr id="11" name="Picture 10" descr="A green and black logo&#10;&#10;Description automatically generated">
            <a:extLst>
              <a:ext uri="{FF2B5EF4-FFF2-40B4-BE49-F238E27FC236}">
                <a16:creationId xmlns:a16="http://schemas.microsoft.com/office/drawing/2014/main" id="{F075F77D-1EAD-11F7-310A-F83DED97EBB1}"/>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1935883" y="60155"/>
            <a:ext cx="1679232" cy="731479"/>
          </a:xfrm>
          <a:prstGeom prst="rect">
            <a:avLst/>
          </a:prstGeom>
        </p:spPr>
      </p:pic>
    </p:spTree>
    <p:extLst>
      <p:ext uri="{BB962C8B-B14F-4D97-AF65-F5344CB8AC3E}">
        <p14:creationId xmlns:p14="http://schemas.microsoft.com/office/powerpoint/2010/main" val="27490009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ixed_Personnel-Staff">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D31D3-A333-F198-6D9D-F53603F2D9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27" name="Title">
            <a:extLst>
              <a:ext uri="{FF2B5EF4-FFF2-40B4-BE49-F238E27FC236}">
                <a16:creationId xmlns:a16="http://schemas.microsoft.com/office/drawing/2014/main" id="{E6AA3FFB-5AAC-CC46-1370-6B892D570310}"/>
              </a:ext>
            </a:extLst>
          </p:cNvPr>
          <p:cNvSpPr/>
          <p:nvPr userDrawn="1"/>
        </p:nvSpPr>
        <p:spPr>
          <a:xfrm>
            <a:off x="610792" y="280672"/>
            <a:ext cx="11272838" cy="1079500"/>
          </a:xfrm>
          <a:prstGeom prst="rect">
            <a:avLst/>
          </a:prstGeom>
          <a:noFill/>
          <a:ln/>
        </p:spPr>
        <p:txBody>
          <a:bodyPr wrap="square" lIns="0" tIns="0" rIns="0" bIns="0" rtlCol="0" anchor="t"/>
          <a:lstStyle/>
          <a:p>
            <a:pPr marL="0" indent="0" algn="l">
              <a:lnSpc>
                <a:spcPts val="3645"/>
              </a:lnSpc>
              <a:buNone/>
            </a:pPr>
            <a:endParaRPr lang="en-US" sz="1575" dirty="0">
              <a:latin typeface="Montserrat SemiBold"/>
            </a:endParaRPr>
          </a:p>
        </p:txBody>
      </p:sp>
      <p:sp>
        <p:nvSpPr>
          <p:cNvPr id="24" name="Jose Brizuela Business Strategy Intern ME Polymer Engineering MBA">
            <a:extLst>
              <a:ext uri="{FF2B5EF4-FFF2-40B4-BE49-F238E27FC236}">
                <a16:creationId xmlns:a16="http://schemas.microsoft.com/office/drawing/2014/main" id="{07003F60-C418-CBEA-0AAD-28122EAF7A26}"/>
              </a:ext>
            </a:extLst>
          </p:cNvPr>
          <p:cNvSpPr/>
          <p:nvPr userDrawn="1"/>
        </p:nvSpPr>
        <p:spPr>
          <a:xfrm>
            <a:off x="8899136" y="6494239"/>
            <a:ext cx="3291840" cy="829056"/>
          </a:xfrm>
          <a:prstGeom prst="rect">
            <a:avLst/>
          </a:prstGeom>
          <a:noFill/>
          <a:ln/>
        </p:spPr>
        <p:txBody>
          <a:bodyPr wrap="square" lIns="0" tIns="0" rIns="0" bIns="0" rtlCol="0" anchor="t"/>
          <a:lstStyle/>
          <a:p>
            <a:pPr marL="0" indent="0" algn="ctr">
              <a:lnSpc>
                <a:spcPts val="2025"/>
              </a:lnSpc>
              <a:buNone/>
            </a:pPr>
            <a:r>
              <a:rPr lang="en-US" sz="2025" dirty="0">
                <a:solidFill>
                  <a:srgbClr val="FEFFFC"/>
                </a:solidFill>
                <a:latin typeface="Montserrat" pitchFamily="2" charset="77"/>
                <a:ea typeface="Montserrat Bold" pitchFamily="34" charset="-122"/>
                <a:cs typeface="Montserrat Bold" pitchFamily="34" charset="-120"/>
              </a:rPr>
              <a:t>Jose Brizuela</a:t>
            </a:r>
            <a:r>
              <a:rPr lang="en-US" sz="1182" b="0" i="0" dirty="0">
                <a:solidFill>
                  <a:srgbClr val="001B40"/>
                </a:solidFill>
                <a:latin typeface="Montserrat" pitchFamily="2" charset="77"/>
                <a:ea typeface="Montserrat Regular" pitchFamily="34" charset="-122"/>
                <a:cs typeface="Arial" panose="020B0604020202020204" pitchFamily="34" charset="0"/>
              </a:rPr>
              <a:t>
</a:t>
            </a:r>
            <a:r>
              <a:rPr lang="en-US" sz="1350" b="0" i="0" dirty="0">
                <a:solidFill>
                  <a:schemeClr val="accent1"/>
                </a:solidFill>
                <a:latin typeface="Montserrat" pitchFamily="2" charset="77"/>
                <a:ea typeface="Montserrat Regular" pitchFamily="34" charset="-122"/>
                <a:cs typeface="Arial" panose="020B0604020202020204" pitchFamily="34" charset="0"/>
              </a:rPr>
              <a:t>Business Strategy Intern</a:t>
            </a:r>
            <a:r>
              <a:rPr lang="en-US" sz="1350" b="0" i="0" dirty="0">
                <a:solidFill>
                  <a:srgbClr val="FFFFFF"/>
                </a:solidFill>
                <a:latin typeface="Montserrat" pitchFamily="2" charset="77"/>
                <a:ea typeface="Montserrat Regular" pitchFamily="34" charset="-122"/>
                <a:cs typeface="Arial" panose="020B0604020202020204" pitchFamily="34" charset="0"/>
              </a:rPr>
              <a:t>
ME, Polymer Engineering, MBA
</a:t>
            </a:r>
            <a:endParaRPr lang="en-US" sz="2025" dirty="0">
              <a:latin typeface="Montserrat" pitchFamily="2" charset="77"/>
            </a:endParaRPr>
          </a:p>
        </p:txBody>
      </p:sp>
      <p:sp>
        <p:nvSpPr>
          <p:cNvPr id="25" name="Evan Marquardt Energy Storage Product Manager MSc Race Car Dynamics MBA">
            <a:extLst>
              <a:ext uri="{FF2B5EF4-FFF2-40B4-BE49-F238E27FC236}">
                <a16:creationId xmlns:a16="http://schemas.microsoft.com/office/drawing/2014/main" id="{D59FDE2B-7F7E-CC31-E9D7-C9327FD9B18D}"/>
              </a:ext>
            </a:extLst>
          </p:cNvPr>
          <p:cNvSpPr/>
          <p:nvPr userDrawn="1"/>
        </p:nvSpPr>
        <p:spPr>
          <a:xfrm>
            <a:off x="6813657" y="3715330"/>
            <a:ext cx="3291840" cy="829056"/>
          </a:xfrm>
          <a:prstGeom prst="rect">
            <a:avLst/>
          </a:prstGeom>
          <a:noFill/>
          <a:ln/>
        </p:spPr>
        <p:txBody>
          <a:bodyPr wrap="square" lIns="0" tIns="0" rIns="0" bIns="0" rtlCol="0" anchor="t"/>
          <a:lstStyle/>
          <a:p>
            <a:pPr marL="0" indent="0" algn="ctr">
              <a:lnSpc>
                <a:spcPts val="2025"/>
              </a:lnSpc>
              <a:buNone/>
            </a:pPr>
            <a:r>
              <a:rPr lang="en-US" sz="2025" dirty="0">
                <a:solidFill>
                  <a:srgbClr val="FEFFFC"/>
                </a:solidFill>
                <a:latin typeface="Montserrat" pitchFamily="2" charset="77"/>
                <a:ea typeface="Montserrat Bold" pitchFamily="34" charset="-122"/>
                <a:cs typeface="Montserrat Bold" pitchFamily="34" charset="-120"/>
              </a:rPr>
              <a:t>Evan Marquardt</a:t>
            </a:r>
            <a:r>
              <a:rPr lang="en-US" sz="1200" b="0" i="0" dirty="0">
                <a:solidFill>
                  <a:srgbClr val="001B40"/>
                </a:solidFill>
                <a:latin typeface="Montserrat" pitchFamily="2" charset="77"/>
                <a:ea typeface="Montserrat Regular" pitchFamily="34" charset="-122"/>
                <a:cs typeface="Arial" panose="020B0604020202020204" pitchFamily="34" charset="0"/>
              </a:rPr>
              <a:t>
</a:t>
            </a:r>
            <a:r>
              <a:rPr lang="en-US" sz="1350" b="0" i="0" dirty="0">
                <a:solidFill>
                  <a:schemeClr val="accent1"/>
                </a:solidFill>
                <a:latin typeface="Montserrat" pitchFamily="2" charset="77"/>
                <a:ea typeface="Montserrat Regular" pitchFamily="34" charset="-122"/>
                <a:cs typeface="Arial" panose="020B0604020202020204" pitchFamily="34" charset="0"/>
              </a:rPr>
              <a:t>Product Manager, Energy Storage </a:t>
            </a:r>
          </a:p>
          <a:p>
            <a:pPr marL="0" indent="0" algn="ctr">
              <a:lnSpc>
                <a:spcPts val="2025"/>
              </a:lnSpc>
              <a:buNone/>
            </a:pPr>
            <a:r>
              <a:rPr lang="en-US" sz="1350" b="0" i="0" dirty="0">
                <a:solidFill>
                  <a:srgbClr val="FFFFFF"/>
                </a:solidFill>
                <a:latin typeface="Montserrat" pitchFamily="2" charset="77"/>
                <a:ea typeface="Montserrat Regular" pitchFamily="34" charset="-122"/>
                <a:cs typeface="Arial" panose="020B0604020202020204" pitchFamily="34" charset="0"/>
              </a:rPr>
              <a:t>MSc, Race Car Aerodynamics, MBA</a:t>
            </a:r>
            <a:endParaRPr lang="en-US" sz="2025" dirty="0">
              <a:latin typeface="Montserrat" pitchFamily="2" charset="77"/>
            </a:endParaRPr>
          </a:p>
        </p:txBody>
      </p:sp>
      <p:sp>
        <p:nvSpPr>
          <p:cNvPr id="44" name="Sonoko Watanabe Structural Engineer PhD Civil Engineering">
            <a:extLst>
              <a:ext uri="{FF2B5EF4-FFF2-40B4-BE49-F238E27FC236}">
                <a16:creationId xmlns:a16="http://schemas.microsoft.com/office/drawing/2014/main" id="{312D9E4C-7965-A43E-6D2E-49C2F97C542E}"/>
              </a:ext>
            </a:extLst>
          </p:cNvPr>
          <p:cNvSpPr/>
          <p:nvPr userDrawn="1"/>
        </p:nvSpPr>
        <p:spPr>
          <a:xfrm>
            <a:off x="192675" y="3715331"/>
            <a:ext cx="3291840" cy="829056"/>
          </a:xfrm>
          <a:prstGeom prst="rect">
            <a:avLst/>
          </a:prstGeom>
          <a:noFill/>
          <a:ln/>
        </p:spPr>
        <p:txBody>
          <a:bodyPr wrap="square" lIns="0" tIns="0" rIns="0" bIns="0" rtlCol="0" anchor="t"/>
          <a:lstStyle/>
          <a:p>
            <a:pPr marL="0" indent="0" algn="ctr">
              <a:lnSpc>
                <a:spcPts val="2025"/>
              </a:lnSpc>
              <a:buNone/>
            </a:pPr>
            <a:r>
              <a:rPr lang="en-US" sz="2025" dirty="0">
                <a:solidFill>
                  <a:srgbClr val="FEFFFC"/>
                </a:solidFill>
                <a:latin typeface="Montserrat" pitchFamily="2" charset="77"/>
                <a:ea typeface="Montserrat Bold" pitchFamily="34" charset="-122"/>
                <a:cs typeface="Montserrat Bold" pitchFamily="34" charset="-120"/>
              </a:rPr>
              <a:t>Sonoko Watanabe</a:t>
            </a:r>
            <a:r>
              <a:rPr lang="en-US" sz="1200" b="0" i="0" dirty="0">
                <a:solidFill>
                  <a:srgbClr val="001B40"/>
                </a:solidFill>
                <a:latin typeface="Montserrat" pitchFamily="2" charset="77"/>
                <a:ea typeface="Montserrat Regular" pitchFamily="34" charset="-122"/>
                <a:cs typeface="Arial" panose="020B0604020202020204" pitchFamily="34" charset="0"/>
              </a:rPr>
              <a:t>
</a:t>
            </a:r>
            <a:r>
              <a:rPr lang="en-US" sz="1350" b="0" i="0" dirty="0">
                <a:solidFill>
                  <a:schemeClr val="accent1"/>
                </a:solidFill>
                <a:latin typeface="Montserrat" pitchFamily="2" charset="77"/>
                <a:ea typeface="Montserrat Regular" pitchFamily="34" charset="-122"/>
                <a:cs typeface="Arial" panose="020B0604020202020204" pitchFamily="34" charset="0"/>
              </a:rPr>
              <a:t>Structural Engineer</a:t>
            </a:r>
            <a:r>
              <a:rPr lang="en-US" sz="1350" b="0" i="0" dirty="0">
                <a:solidFill>
                  <a:srgbClr val="FFFFFF"/>
                </a:solidFill>
                <a:latin typeface="Montserrat" pitchFamily="2" charset="77"/>
                <a:ea typeface="Montserrat Regular" pitchFamily="34" charset="-122"/>
                <a:cs typeface="Arial" panose="020B0604020202020204" pitchFamily="34" charset="0"/>
              </a:rPr>
              <a:t>
PhD, Civil Engineering</a:t>
            </a:r>
            <a:endParaRPr lang="en-US" sz="2025" dirty="0">
              <a:latin typeface="Montserrat" pitchFamily="2" charset="77"/>
            </a:endParaRPr>
          </a:p>
        </p:txBody>
      </p:sp>
      <p:sp>
        <p:nvSpPr>
          <p:cNvPr id="45" name="Charlotte Marston Proposal Manager  Technical Writer BS Biopsychology">
            <a:extLst>
              <a:ext uri="{FF2B5EF4-FFF2-40B4-BE49-F238E27FC236}">
                <a16:creationId xmlns:a16="http://schemas.microsoft.com/office/drawing/2014/main" id="{17A3B0FA-8A8B-BE95-B125-D010820FD943}"/>
              </a:ext>
            </a:extLst>
          </p:cNvPr>
          <p:cNvSpPr/>
          <p:nvPr userDrawn="1"/>
        </p:nvSpPr>
        <p:spPr>
          <a:xfrm>
            <a:off x="10124148" y="3715331"/>
            <a:ext cx="3291840" cy="829056"/>
          </a:xfrm>
          <a:prstGeom prst="rect">
            <a:avLst/>
          </a:prstGeom>
          <a:noFill/>
          <a:ln/>
        </p:spPr>
        <p:txBody>
          <a:bodyPr wrap="square" lIns="0" tIns="0" rIns="0" bIns="0" rtlCol="0" anchor="t"/>
          <a:lstStyle/>
          <a:p>
            <a:pPr marL="0" indent="0" algn="ctr">
              <a:lnSpc>
                <a:spcPts val="2025"/>
              </a:lnSpc>
              <a:buNone/>
            </a:pPr>
            <a:r>
              <a:rPr lang="en-US" sz="2025" dirty="0">
                <a:solidFill>
                  <a:srgbClr val="FEFFFC"/>
                </a:solidFill>
                <a:latin typeface="Montserrat" pitchFamily="2" charset="77"/>
                <a:ea typeface="Montserrat Bold" pitchFamily="34" charset="-122"/>
                <a:cs typeface="Montserrat Bold" pitchFamily="34" charset="-120"/>
              </a:rPr>
              <a:t>Charlotte Marston</a:t>
            </a:r>
            <a:r>
              <a:rPr lang="en-US" sz="1200" b="0" i="0" dirty="0">
                <a:solidFill>
                  <a:srgbClr val="001B40"/>
                </a:solidFill>
                <a:latin typeface="Montserrat" pitchFamily="2" charset="77"/>
                <a:ea typeface="Montserrat Regular" pitchFamily="34" charset="-122"/>
                <a:cs typeface="Arial" panose="020B0604020202020204" pitchFamily="34" charset="0"/>
              </a:rPr>
              <a:t>
</a:t>
            </a:r>
            <a:r>
              <a:rPr lang="en-US" sz="1350" b="0" i="0" dirty="0">
                <a:solidFill>
                  <a:schemeClr val="accent1"/>
                </a:solidFill>
                <a:latin typeface="Montserrat" pitchFamily="2" charset="77"/>
                <a:ea typeface="Montserrat Regular" pitchFamily="34" charset="-122"/>
                <a:cs typeface="Arial" panose="020B0604020202020204" pitchFamily="34" charset="0"/>
              </a:rPr>
              <a:t>Tech. Writer &amp; Proposal Mgr.</a:t>
            </a:r>
            <a:r>
              <a:rPr lang="en-US" sz="1350" b="0" i="0" dirty="0">
                <a:solidFill>
                  <a:srgbClr val="FFFFFF"/>
                </a:solidFill>
                <a:latin typeface="Montserrat" pitchFamily="2" charset="77"/>
                <a:ea typeface="Montserrat Regular" pitchFamily="34" charset="-122"/>
                <a:cs typeface="Arial" panose="020B0604020202020204" pitchFamily="34" charset="0"/>
              </a:rPr>
              <a:t>
BS, Biopsychology</a:t>
            </a:r>
            <a:endParaRPr lang="en-US" sz="2025" dirty="0">
              <a:latin typeface="Montserrat" pitchFamily="2" charset="77"/>
            </a:endParaRPr>
          </a:p>
        </p:txBody>
      </p:sp>
      <p:sp>
        <p:nvSpPr>
          <p:cNvPr id="46" name="Jacob Blum Material Engineer BS Material Engineering">
            <a:extLst>
              <a:ext uri="{FF2B5EF4-FFF2-40B4-BE49-F238E27FC236}">
                <a16:creationId xmlns:a16="http://schemas.microsoft.com/office/drawing/2014/main" id="{60B98FD0-F734-B7ED-660F-F2B4BD3B96D6}"/>
              </a:ext>
            </a:extLst>
          </p:cNvPr>
          <p:cNvSpPr/>
          <p:nvPr userDrawn="1"/>
        </p:nvSpPr>
        <p:spPr>
          <a:xfrm>
            <a:off x="5212080" y="6494239"/>
            <a:ext cx="3291840" cy="829056"/>
          </a:xfrm>
          <a:prstGeom prst="rect">
            <a:avLst/>
          </a:prstGeom>
          <a:noFill/>
          <a:ln/>
        </p:spPr>
        <p:txBody>
          <a:bodyPr wrap="square" lIns="0" tIns="0" rIns="0" bIns="0" rtlCol="0" anchor="t"/>
          <a:lstStyle/>
          <a:p>
            <a:pPr marL="0" indent="0" algn="ctr">
              <a:lnSpc>
                <a:spcPts val="2025"/>
              </a:lnSpc>
              <a:buNone/>
            </a:pPr>
            <a:r>
              <a:rPr lang="en-US" sz="2025" dirty="0">
                <a:solidFill>
                  <a:srgbClr val="FEFFFC"/>
                </a:solidFill>
                <a:latin typeface="Montserrat" pitchFamily="2" charset="77"/>
                <a:ea typeface="Montserrat Bold" pitchFamily="34" charset="-122"/>
                <a:cs typeface="Montserrat Bold" pitchFamily="34" charset="-120"/>
              </a:rPr>
              <a:t>Jacob Blum</a:t>
            </a:r>
            <a:r>
              <a:rPr lang="en-US" sz="1200" b="0" i="0" dirty="0">
                <a:solidFill>
                  <a:srgbClr val="001B40"/>
                </a:solidFill>
                <a:latin typeface="Montserrat" pitchFamily="2" charset="77"/>
                <a:ea typeface="Montserrat Regular" pitchFamily="34" charset="-122"/>
                <a:cs typeface="Arial" panose="020B0604020202020204" pitchFamily="34" charset="0"/>
              </a:rPr>
              <a:t>
</a:t>
            </a:r>
            <a:r>
              <a:rPr lang="en-US" sz="1350" b="0" i="0" dirty="0">
                <a:solidFill>
                  <a:schemeClr val="accent1"/>
                </a:solidFill>
                <a:latin typeface="Montserrat" pitchFamily="2" charset="77"/>
                <a:ea typeface="Montserrat Regular" pitchFamily="34" charset="-122"/>
                <a:cs typeface="Arial" panose="020B0604020202020204" pitchFamily="34" charset="0"/>
              </a:rPr>
              <a:t>R&amp;D Engineer, Materials</a:t>
            </a:r>
          </a:p>
          <a:p>
            <a:pPr marL="0" indent="0" algn="ctr">
              <a:lnSpc>
                <a:spcPts val="2025"/>
              </a:lnSpc>
              <a:buNone/>
            </a:pPr>
            <a:r>
              <a:rPr lang="en-US" sz="1350" b="0" i="0" dirty="0">
                <a:solidFill>
                  <a:srgbClr val="FFFFFF"/>
                </a:solidFill>
                <a:latin typeface="Montserrat" pitchFamily="2" charset="77"/>
                <a:ea typeface="Montserrat Regular" pitchFamily="34" charset="-122"/>
                <a:cs typeface="Arial" panose="020B0604020202020204" pitchFamily="34" charset="0"/>
              </a:rPr>
              <a:t>BS, Materials Engineering
</a:t>
            </a:r>
            <a:endParaRPr lang="en-US" sz="2025" dirty="0">
              <a:latin typeface="Montserrat" pitchFamily="2" charset="77"/>
            </a:endParaRPr>
          </a:p>
        </p:txBody>
      </p:sp>
      <p:sp>
        <p:nvSpPr>
          <p:cNvPr id="47" name="Eduardo Rangel Mechanical Engineer BS Mechanical Engineering">
            <a:extLst>
              <a:ext uri="{FF2B5EF4-FFF2-40B4-BE49-F238E27FC236}">
                <a16:creationId xmlns:a16="http://schemas.microsoft.com/office/drawing/2014/main" id="{9EEBA622-9210-F2A7-009A-48DEE71BDF4C}"/>
              </a:ext>
            </a:extLst>
          </p:cNvPr>
          <p:cNvSpPr/>
          <p:nvPr userDrawn="1"/>
        </p:nvSpPr>
        <p:spPr>
          <a:xfrm>
            <a:off x="1525026" y="6494239"/>
            <a:ext cx="3291840" cy="829056"/>
          </a:xfrm>
          <a:prstGeom prst="rect">
            <a:avLst/>
          </a:prstGeom>
          <a:noFill/>
          <a:ln/>
        </p:spPr>
        <p:txBody>
          <a:bodyPr wrap="square" lIns="0" tIns="0" rIns="0" bIns="0" rtlCol="0" anchor="t"/>
          <a:lstStyle/>
          <a:p>
            <a:pPr marL="0" indent="0" algn="ctr">
              <a:lnSpc>
                <a:spcPts val="2025"/>
              </a:lnSpc>
              <a:buNone/>
            </a:pPr>
            <a:r>
              <a:rPr lang="en-US" sz="2025" dirty="0">
                <a:solidFill>
                  <a:srgbClr val="FEFFFC"/>
                </a:solidFill>
                <a:latin typeface="Montserrat" pitchFamily="2" charset="77"/>
                <a:ea typeface="Montserrat Bold" pitchFamily="34" charset="-122"/>
                <a:cs typeface="Montserrat Bold" pitchFamily="34" charset="-120"/>
              </a:rPr>
              <a:t>Eduardo Rangel</a:t>
            </a:r>
            <a:r>
              <a:rPr lang="en-US" sz="1200" b="0" i="0" dirty="0">
                <a:solidFill>
                  <a:srgbClr val="001B40"/>
                </a:solidFill>
                <a:latin typeface="Montserrat" pitchFamily="2" charset="77"/>
                <a:ea typeface="Montserrat Regular" pitchFamily="34" charset="-122"/>
                <a:cs typeface="Arial" panose="020B0604020202020204" pitchFamily="34" charset="0"/>
              </a:rPr>
              <a:t>
</a:t>
            </a:r>
            <a:r>
              <a:rPr lang="en-US" sz="1350" b="0" i="0" dirty="0">
                <a:solidFill>
                  <a:schemeClr val="accent1"/>
                </a:solidFill>
                <a:latin typeface="Montserrat" pitchFamily="2" charset="77"/>
                <a:ea typeface="Montserrat Regular" pitchFamily="34" charset="-122"/>
                <a:cs typeface="Arial" panose="020B0604020202020204" pitchFamily="34" charset="0"/>
              </a:rPr>
              <a:t>Mechanical Engineer</a:t>
            </a:r>
            <a:r>
              <a:rPr lang="en-US" sz="1350" b="0" i="0" dirty="0">
                <a:solidFill>
                  <a:srgbClr val="FFFFFF"/>
                </a:solidFill>
                <a:latin typeface="Montserrat" pitchFamily="2" charset="77"/>
                <a:ea typeface="Montserrat Regular" pitchFamily="34" charset="-122"/>
                <a:cs typeface="Arial" panose="020B0604020202020204" pitchFamily="34" charset="0"/>
              </a:rPr>
              <a:t>
BS, Mech. Engineering</a:t>
            </a:r>
            <a:endParaRPr lang="en-US" sz="2025" dirty="0">
              <a:latin typeface="Montserrat" pitchFamily="2" charset="77"/>
            </a:endParaRPr>
          </a:p>
        </p:txBody>
      </p:sp>
      <p:sp>
        <p:nvSpPr>
          <p:cNvPr id="48" name="Mason Bell Anchor Product Manager BS FE Civil Engineering">
            <a:extLst>
              <a:ext uri="{FF2B5EF4-FFF2-40B4-BE49-F238E27FC236}">
                <a16:creationId xmlns:a16="http://schemas.microsoft.com/office/drawing/2014/main" id="{4AE51472-CAAF-0DDD-B2BA-41631BFF4E80}"/>
              </a:ext>
            </a:extLst>
          </p:cNvPr>
          <p:cNvSpPr/>
          <p:nvPr userDrawn="1"/>
        </p:nvSpPr>
        <p:spPr>
          <a:xfrm>
            <a:off x="3503166" y="3715331"/>
            <a:ext cx="3291840" cy="829056"/>
          </a:xfrm>
          <a:prstGeom prst="rect">
            <a:avLst/>
          </a:prstGeom>
          <a:noFill/>
          <a:ln/>
        </p:spPr>
        <p:txBody>
          <a:bodyPr wrap="square" lIns="0" tIns="0" rIns="0" bIns="0" rtlCol="0" anchor="t"/>
          <a:lstStyle/>
          <a:p>
            <a:pPr marL="0" indent="0" algn="ctr">
              <a:lnSpc>
                <a:spcPts val="2025"/>
              </a:lnSpc>
              <a:buNone/>
            </a:pPr>
            <a:r>
              <a:rPr lang="en-US" sz="2025" dirty="0">
                <a:solidFill>
                  <a:srgbClr val="FEFFFC"/>
                </a:solidFill>
                <a:latin typeface="Montserrat" pitchFamily="2" charset="77"/>
                <a:ea typeface="Montserrat Bold" pitchFamily="34" charset="-122"/>
                <a:cs typeface="Montserrat Bold" pitchFamily="34" charset="-120"/>
              </a:rPr>
              <a:t>Mason Bell</a:t>
            </a:r>
            <a:r>
              <a:rPr lang="en-US" sz="1200" b="0" i="0" dirty="0">
                <a:solidFill>
                  <a:srgbClr val="001B40"/>
                </a:solidFill>
                <a:latin typeface="Montserrat" pitchFamily="2" charset="77"/>
                <a:ea typeface="Montserrat Regular" pitchFamily="34" charset="-122"/>
                <a:cs typeface="Arial" panose="020B0604020202020204" pitchFamily="34" charset="0"/>
              </a:rPr>
              <a:t>
</a:t>
            </a:r>
            <a:r>
              <a:rPr lang="en-US" sz="1350" b="0" i="0" dirty="0">
                <a:solidFill>
                  <a:schemeClr val="accent1"/>
                </a:solidFill>
                <a:latin typeface="Montserrat" pitchFamily="2" charset="77"/>
                <a:ea typeface="Montserrat Regular" pitchFamily="34" charset="-122"/>
                <a:cs typeface="Arial" panose="020B0604020202020204" pitchFamily="34" charset="0"/>
              </a:rPr>
              <a:t>Product Manager, Anchors</a:t>
            </a:r>
          </a:p>
          <a:p>
            <a:pPr marL="0" indent="0" algn="ctr">
              <a:lnSpc>
                <a:spcPts val="2025"/>
              </a:lnSpc>
              <a:buNone/>
            </a:pPr>
            <a:r>
              <a:rPr lang="en-US" sz="1350" b="0" i="0" dirty="0">
                <a:solidFill>
                  <a:srgbClr val="FFFFFF"/>
                </a:solidFill>
                <a:latin typeface="Montserrat" pitchFamily="2" charset="77"/>
                <a:ea typeface="Montserrat Regular" pitchFamily="34" charset="-122"/>
                <a:cs typeface="Arial" panose="020B0604020202020204" pitchFamily="34" charset="0"/>
              </a:rPr>
              <a:t>BS, FE Civil Engineering</a:t>
            </a:r>
            <a:endParaRPr lang="en-US" sz="2025" dirty="0">
              <a:latin typeface="Montserrat" pitchFamily="2" charset="77"/>
            </a:endParaRPr>
          </a:p>
        </p:txBody>
      </p:sp>
      <p:pic>
        <p:nvPicPr>
          <p:cNvPr id="49" name="Picture 48">
            <a:extLst>
              <a:ext uri="{FF2B5EF4-FFF2-40B4-BE49-F238E27FC236}">
                <a16:creationId xmlns:a16="http://schemas.microsoft.com/office/drawing/2014/main" id="{4722B761-E4F3-1757-AB23-04490DE451A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998543" y="2068401"/>
            <a:ext cx="1543050" cy="1554480"/>
          </a:xfrm>
          <a:prstGeom prst="round1Rect">
            <a:avLst/>
          </a:prstGeom>
        </p:spPr>
      </p:pic>
      <p:pic>
        <p:nvPicPr>
          <p:cNvPr id="50" name="Picture 49">
            <a:extLst>
              <a:ext uri="{FF2B5EF4-FFF2-40B4-BE49-F238E27FC236}">
                <a16:creationId xmlns:a16="http://schemas.microsoft.com/office/drawing/2014/main" id="{80F8FD10-A066-43EF-A467-DDA0569D583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688052" y="2068401"/>
            <a:ext cx="1543050" cy="1554480"/>
          </a:xfrm>
          <a:prstGeom prst="round1Rect">
            <a:avLst/>
          </a:prstGeom>
        </p:spPr>
      </p:pic>
      <p:pic>
        <p:nvPicPr>
          <p:cNvPr id="51" name="Picture 50">
            <a:extLst>
              <a:ext uri="{FF2B5EF4-FFF2-40B4-BE49-F238E27FC236}">
                <a16:creationId xmlns:a16="http://schemas.microsoft.com/office/drawing/2014/main" id="{EB77B32B-C49E-1AD9-EB7C-DF77D76025CC}"/>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067070" y="2068401"/>
            <a:ext cx="1543050" cy="1554480"/>
          </a:xfrm>
          <a:prstGeom prst="round1Rect">
            <a:avLst/>
          </a:prstGeom>
        </p:spPr>
      </p:pic>
      <p:pic>
        <p:nvPicPr>
          <p:cNvPr id="52" name="Picture 51">
            <a:extLst>
              <a:ext uri="{FF2B5EF4-FFF2-40B4-BE49-F238E27FC236}">
                <a16:creationId xmlns:a16="http://schemas.microsoft.com/office/drawing/2014/main" id="{3B7091E7-26F7-1894-BB7C-72A16ABC7533}"/>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4377561" y="2068401"/>
            <a:ext cx="1543050" cy="1554480"/>
          </a:xfrm>
          <a:prstGeom prst="round1Rect">
            <a:avLst/>
          </a:prstGeom>
        </p:spPr>
      </p:pic>
      <p:pic>
        <p:nvPicPr>
          <p:cNvPr id="53" name="Picture 52">
            <a:extLst>
              <a:ext uri="{FF2B5EF4-FFF2-40B4-BE49-F238E27FC236}">
                <a16:creationId xmlns:a16="http://schemas.microsoft.com/office/drawing/2014/main" id="{5FCE440D-B0D5-39FB-D0C9-023AF9434F27}"/>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2399421" y="4847310"/>
            <a:ext cx="1543050" cy="1554480"/>
          </a:xfrm>
          <a:prstGeom prst="round1Rect">
            <a:avLst/>
          </a:prstGeom>
        </p:spPr>
      </p:pic>
      <p:pic>
        <p:nvPicPr>
          <p:cNvPr id="54" name="Picture 53">
            <a:extLst>
              <a:ext uri="{FF2B5EF4-FFF2-40B4-BE49-F238E27FC236}">
                <a16:creationId xmlns:a16="http://schemas.microsoft.com/office/drawing/2014/main" id="{B2D6B55D-6ADD-FCA0-E218-857411E6F667}"/>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6086475" y="4847310"/>
            <a:ext cx="1543050" cy="1554480"/>
          </a:xfrm>
          <a:prstGeom prst="round1Rect">
            <a:avLst/>
          </a:prstGeom>
        </p:spPr>
      </p:pic>
      <p:pic>
        <p:nvPicPr>
          <p:cNvPr id="55" name="Picture 54">
            <a:extLst>
              <a:ext uri="{FF2B5EF4-FFF2-40B4-BE49-F238E27FC236}">
                <a16:creationId xmlns:a16="http://schemas.microsoft.com/office/drawing/2014/main" id="{47EDE0C8-8CF4-36BA-37A4-B786D42AD648}"/>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9773531" y="4847310"/>
            <a:ext cx="1543050" cy="1554480"/>
          </a:xfrm>
          <a:prstGeom prst="round1Rect">
            <a:avLst/>
          </a:prstGeom>
        </p:spPr>
      </p:pic>
      <p:sp>
        <p:nvSpPr>
          <p:cNvPr id="5" name="Title 1">
            <a:extLst>
              <a:ext uri="{FF2B5EF4-FFF2-40B4-BE49-F238E27FC236}">
                <a16:creationId xmlns:a16="http://schemas.microsoft.com/office/drawing/2014/main" id="{CC37AA5C-3CEC-722D-F31A-D5330BB90BA9}"/>
              </a:ext>
            </a:extLst>
          </p:cNvPr>
          <p:cNvSpPr txBox="1">
            <a:spLocks/>
          </p:cNvSpPr>
          <p:nvPr userDrawn="1"/>
        </p:nvSpPr>
        <p:spPr>
          <a:xfrm>
            <a:off x="630809" y="702470"/>
            <a:ext cx="12431744" cy="404340"/>
          </a:xfrm>
          <a:prstGeom prst="rect">
            <a:avLst/>
          </a:prstGeom>
        </p:spPr>
        <p:txBody>
          <a:bodyPr lIns="0" tIns="0" rIns="0" bIns="0" anchor="t">
            <a:noAutofit/>
          </a:bodyPr>
          <a:lstStyle>
            <a:lvl1pPr algn="l" defTabSz="914400" rtl="0" eaLnBrk="1" latinLnBrk="0" hangingPunct="1">
              <a:lnSpc>
                <a:spcPct val="90000"/>
              </a:lnSpc>
              <a:spcBef>
                <a:spcPct val="0"/>
              </a:spcBef>
              <a:buNone/>
              <a:defRPr sz="2800" b="0" i="0" kern="1200" cap="none" spc="0" baseline="0">
                <a:solidFill>
                  <a:schemeClr val="bg1"/>
                </a:solidFill>
                <a:latin typeface="+mj-lt"/>
                <a:ea typeface="Open Sans" panose="020B0606030504020204" pitchFamily="34" charset="0"/>
                <a:cs typeface="Open Sans" panose="020B0606030504020204" pitchFamily="34" charset="0"/>
              </a:defRPr>
            </a:lvl1pPr>
          </a:lstStyle>
          <a:p>
            <a:r>
              <a:rPr lang="en-US" sz="3150" dirty="0">
                <a:solidFill>
                  <a:srgbClr val="FFFFFF"/>
                </a:solidFill>
                <a:latin typeface="Montserrat SemiBold"/>
                <a:ea typeface="Montserrat SemiBold" pitchFamily="34" charset="-122"/>
                <a:cs typeface="Montserrat SemiBold" pitchFamily="34" charset="-120"/>
              </a:rPr>
              <a:t>Staff</a:t>
            </a:r>
            <a:endParaRPr lang="en-US" sz="3150" dirty="0">
              <a:solidFill>
                <a:schemeClr val="tx1"/>
              </a:solidFill>
            </a:endParaRPr>
          </a:p>
        </p:txBody>
      </p:sp>
      <p:sp>
        <p:nvSpPr>
          <p:cNvPr id="6" name="Title 1">
            <a:extLst>
              <a:ext uri="{FF2B5EF4-FFF2-40B4-BE49-F238E27FC236}">
                <a16:creationId xmlns:a16="http://schemas.microsoft.com/office/drawing/2014/main" id="{ED027338-C021-141A-F0AF-B48C8E3FF88C}"/>
              </a:ext>
            </a:extLst>
          </p:cNvPr>
          <p:cNvSpPr txBox="1">
            <a:spLocks/>
          </p:cNvSpPr>
          <p:nvPr userDrawn="1"/>
        </p:nvSpPr>
        <p:spPr>
          <a:xfrm>
            <a:off x="642130" y="1310430"/>
            <a:ext cx="12431744" cy="404340"/>
          </a:xfrm>
          <a:prstGeom prst="rect">
            <a:avLst/>
          </a:prstGeom>
        </p:spPr>
        <p:txBody>
          <a:bodyPr lIns="0" tIns="0" rIns="0" bIns="0" anchor="t">
            <a:noAutofit/>
          </a:bodyPr>
          <a:lstStyle>
            <a:lvl1pPr algn="l" defTabSz="914400" rtl="0" eaLnBrk="1" latinLnBrk="0" hangingPunct="1">
              <a:lnSpc>
                <a:spcPct val="90000"/>
              </a:lnSpc>
              <a:spcBef>
                <a:spcPct val="0"/>
              </a:spcBef>
              <a:buNone/>
              <a:defRPr sz="2800" b="0" i="0" kern="1200" cap="none" spc="0" baseline="0">
                <a:solidFill>
                  <a:schemeClr val="bg1"/>
                </a:solidFill>
                <a:latin typeface="+mj-lt"/>
                <a:ea typeface="Open Sans" panose="020B0606030504020204" pitchFamily="34" charset="0"/>
                <a:cs typeface="Open Sans" panose="020B0606030504020204" pitchFamily="34" charset="0"/>
              </a:defRPr>
            </a:lvl1pPr>
          </a:lstStyle>
          <a:p>
            <a:r>
              <a:rPr lang="en-US" sz="2250" dirty="0">
                <a:solidFill>
                  <a:srgbClr val="BBDE20"/>
                </a:solidFill>
                <a:latin typeface="Montserrat SemiBold"/>
                <a:ea typeface="Montserrat SemiBold" pitchFamily="34" charset="-122"/>
                <a:cs typeface="Montserrat SemiBold" pitchFamily="34" charset="-120"/>
              </a:rPr>
              <a:t>Automated Construction – Renewable Energy – Commercialization</a:t>
            </a:r>
            <a:endParaRPr lang="en-US" sz="2250" dirty="0">
              <a:latin typeface="Montserrat SemiBold"/>
            </a:endParaRPr>
          </a:p>
        </p:txBody>
      </p:sp>
      <p:sp>
        <p:nvSpPr>
          <p:cNvPr id="9" name="Footer Placeholder 16">
            <a:extLst>
              <a:ext uri="{FF2B5EF4-FFF2-40B4-BE49-F238E27FC236}">
                <a16:creationId xmlns:a16="http://schemas.microsoft.com/office/drawing/2014/main" id="{907FFA44-7662-3130-E5BF-6088AB189481}"/>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pic>
        <p:nvPicPr>
          <p:cNvPr id="10" name="Picture 9" descr="A green and black logo&#10;&#10;Description automatically generated">
            <a:extLst>
              <a:ext uri="{FF2B5EF4-FFF2-40B4-BE49-F238E27FC236}">
                <a16:creationId xmlns:a16="http://schemas.microsoft.com/office/drawing/2014/main" id="{1A1C1AFE-A906-702E-A8E4-02E559641C6F}"/>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1935883" y="60155"/>
            <a:ext cx="1679232" cy="731479"/>
          </a:xfrm>
          <a:prstGeom prst="rect">
            <a:avLst/>
          </a:prstGeom>
        </p:spPr>
      </p:pic>
    </p:spTree>
    <p:extLst>
      <p:ext uri="{BB962C8B-B14F-4D97-AF65-F5344CB8AC3E}">
        <p14:creationId xmlns:p14="http://schemas.microsoft.com/office/powerpoint/2010/main" val="3793366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perra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441A0-00BA-4317-AC4A-A82A382F18CE}"/>
              </a:ext>
            </a:extLst>
          </p:cNvPr>
          <p:cNvSpPr>
            <a:spLocks noGrp="1"/>
          </p:cNvSpPr>
          <p:nvPr>
            <p:ph type="title" hasCustomPrompt="1"/>
          </p:nvPr>
        </p:nvSpPr>
        <p:spPr>
          <a:xfrm>
            <a:off x="630809" y="702472"/>
            <a:ext cx="12431744" cy="842874"/>
          </a:xfrm>
          <a:prstGeom prst="rect">
            <a:avLst/>
          </a:prstGeom>
        </p:spPr>
        <p:txBody>
          <a:bodyPr lIns="0" tIns="0" rIns="0" bIns="0" anchor="t" anchorCtr="0">
            <a:normAutofit/>
          </a:bodyPr>
          <a:lstStyle>
            <a:lvl1pPr>
              <a:defRPr sz="3150" b="0" i="0" cap="none" spc="0" baseline="0">
                <a:solidFill>
                  <a:schemeClr val="tx2"/>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9" name="Content Placeholder 2">
            <a:extLst>
              <a:ext uri="{FF2B5EF4-FFF2-40B4-BE49-F238E27FC236}">
                <a16:creationId xmlns:a16="http://schemas.microsoft.com/office/drawing/2014/main" id="{5511FB3A-A90A-4DEA-9CA0-49CB5611E0F1}"/>
              </a:ext>
            </a:extLst>
          </p:cNvPr>
          <p:cNvSpPr>
            <a:spLocks noGrp="1"/>
          </p:cNvSpPr>
          <p:nvPr>
            <p:ph idx="1"/>
          </p:nvPr>
        </p:nvSpPr>
        <p:spPr>
          <a:xfrm>
            <a:off x="630809" y="1552608"/>
            <a:ext cx="12431744" cy="5485382"/>
          </a:xfrm>
          <a:prstGeom prst="rect">
            <a:avLst/>
          </a:prstGeom>
        </p:spPr>
        <p:txBody>
          <a:bodyPr lIns="0" tIns="0" rIns="0" bIns="0">
            <a:noAutofit/>
          </a:bodyPr>
          <a:lstStyle>
            <a:lvl1pPr marL="257175" indent="-257175">
              <a:buClr>
                <a:schemeClr val="accent1"/>
              </a:buClr>
              <a:buFont typeface="Arial" panose="020B0604020202020204" pitchFamily="34" charset="0"/>
              <a:buChar char="•"/>
              <a:defRPr sz="2700" b="0" i="0">
                <a:latin typeface="Montserrat" pitchFamily="2" charset="77"/>
                <a:ea typeface="Open Sans" panose="020B0606030504020204" pitchFamily="34" charset="0"/>
                <a:cs typeface="Open Sans" panose="020B0606030504020204" pitchFamily="34" charset="0"/>
              </a:defRPr>
            </a:lvl1pPr>
            <a:lvl2pPr marL="582216" indent="-262533">
              <a:buClr>
                <a:schemeClr val="accent3"/>
              </a:buClr>
              <a:buFont typeface="Arial" panose="020B0604020202020204" pitchFamily="34" charset="0"/>
              <a:buChar char="‒"/>
              <a:defRPr sz="2250" b="0" i="0">
                <a:latin typeface="Montserrat" pitchFamily="2" charset="77"/>
                <a:ea typeface="Open Sans" panose="020B0606030504020204" pitchFamily="34" charset="0"/>
                <a:cs typeface="Open Sans" panose="020B0606030504020204" pitchFamily="34" charset="0"/>
              </a:defRPr>
            </a:lvl2pPr>
            <a:lvl3pPr marL="901899" indent="-260747">
              <a:buClr>
                <a:schemeClr val="accent3"/>
              </a:buClr>
              <a:buFont typeface="Arial" panose="020B0604020202020204" pitchFamily="34" charset="0"/>
              <a:buChar char="•"/>
              <a:defRPr sz="2025" b="0" i="0">
                <a:latin typeface="Montserrat" pitchFamily="2" charset="77"/>
                <a:ea typeface="Open Sans" panose="020B0606030504020204" pitchFamily="34" charset="0"/>
                <a:cs typeface="Open Sans" panose="020B0606030504020204" pitchFamily="34" charset="0"/>
              </a:defRPr>
            </a:lvl3pPr>
            <a:lvl4pPr>
              <a:defRPr sz="1800">
                <a:latin typeface="Open Sans" panose="020B0604020202020204" charset="0"/>
                <a:ea typeface="Open Sans" panose="020B0604020202020204" charset="0"/>
                <a:cs typeface="Open Sans" panose="020B0604020202020204" charset="0"/>
              </a:defRPr>
            </a:lvl4pPr>
            <a:lvl5pPr>
              <a:defRPr sz="1800">
                <a:latin typeface="Open Sans" panose="020B0604020202020204" charset="0"/>
                <a:ea typeface="Open Sans" panose="020B0604020202020204" charset="0"/>
                <a:cs typeface="Open Sans" panose="020B0604020202020204" charset="0"/>
              </a:defRPr>
            </a:lvl5pPr>
          </a:lstStyle>
          <a:p>
            <a:pPr lvl="0"/>
            <a:r>
              <a:rPr lang="en-US" dirty="0"/>
              <a:t>Click to edit Master text styles</a:t>
            </a:r>
          </a:p>
          <a:p>
            <a:pPr lvl="1"/>
            <a:r>
              <a:rPr lang="en-US" dirty="0"/>
              <a:t>Second level</a:t>
            </a:r>
          </a:p>
          <a:p>
            <a:pPr lvl="2"/>
            <a:r>
              <a:rPr lang="en-US" dirty="0"/>
              <a:t>Third level</a:t>
            </a:r>
          </a:p>
        </p:txBody>
      </p:sp>
      <p:pic>
        <p:nvPicPr>
          <p:cNvPr id="3" name="Picture 2">
            <a:extLst>
              <a:ext uri="{FF2B5EF4-FFF2-40B4-BE49-F238E27FC236}">
                <a16:creationId xmlns:a16="http://schemas.microsoft.com/office/drawing/2014/main" id="{D1C5CA6C-B338-C498-D47A-C08847EB04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4" name="Footer Placeholder 16">
            <a:extLst>
              <a:ext uri="{FF2B5EF4-FFF2-40B4-BE49-F238E27FC236}">
                <a16:creationId xmlns:a16="http://schemas.microsoft.com/office/drawing/2014/main" id="{A8FB8417-D385-D65B-3F47-37CB43BB1391}"/>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6" name="Footer Placeholder 16">
            <a:extLst>
              <a:ext uri="{FF2B5EF4-FFF2-40B4-BE49-F238E27FC236}">
                <a16:creationId xmlns:a16="http://schemas.microsoft.com/office/drawing/2014/main" id="{5B0197DE-F3A3-8B8C-1567-E0153CF7489B}"/>
              </a:ext>
            </a:extLst>
          </p:cNvPr>
          <p:cNvSpPr txBox="1">
            <a:spLocks/>
          </p:cNvSpPr>
          <p:nvPr userDrawn="1"/>
        </p:nvSpPr>
        <p:spPr bwMode="white">
          <a:xfrm>
            <a:off x="630438" y="7495361"/>
            <a:ext cx="5408748" cy="277040"/>
          </a:xfrm>
          <a:prstGeom prst="rect">
            <a:avLst/>
          </a:prstGeom>
          <a:noFill/>
        </p:spPr>
        <p:txBody>
          <a:bodyPr vert="horz" wrap="none" lIns="0" tIns="0" rIns="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r>
              <a:rPr kumimoji="0" lang="en-US" sz="900"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t>Confidential - Not to be copied | © 2025 Sperra</a:t>
            </a:r>
          </a:p>
        </p:txBody>
      </p:sp>
    </p:spTree>
    <p:extLst>
      <p:ext uri="{BB962C8B-B14F-4D97-AF65-F5344CB8AC3E}">
        <p14:creationId xmlns:p14="http://schemas.microsoft.com/office/powerpoint/2010/main" val="419959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Subtitle+Content">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B9FF4FB-3236-4E04-A04D-C0A6F5F4EE03}"/>
              </a:ext>
            </a:extLst>
          </p:cNvPr>
          <p:cNvSpPr>
            <a:spLocks noGrp="1"/>
          </p:cNvSpPr>
          <p:nvPr>
            <p:ph type="title" hasCustomPrompt="1"/>
          </p:nvPr>
        </p:nvSpPr>
        <p:spPr>
          <a:xfrm>
            <a:off x="610745" y="702470"/>
            <a:ext cx="12451809" cy="404340"/>
          </a:xfrm>
          <a:prstGeom prst="rect">
            <a:avLst/>
          </a:prstGeom>
        </p:spPr>
        <p:txBody>
          <a:bodyPr lIns="0" tIns="0" rIns="0" bIns="0" anchor="t">
            <a:noAutofit/>
          </a:bodyPr>
          <a:lstStyle>
            <a:lvl1pPr>
              <a:defRPr sz="3150" b="0" i="0" cap="none" spc="0" baseline="0">
                <a:solidFill>
                  <a:schemeClr val="tx2"/>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23" name="Content Placeholder 2">
            <a:extLst>
              <a:ext uri="{FF2B5EF4-FFF2-40B4-BE49-F238E27FC236}">
                <a16:creationId xmlns:a16="http://schemas.microsoft.com/office/drawing/2014/main" id="{A354FCF7-D8D8-419B-A87E-B5828D04B827}"/>
              </a:ext>
            </a:extLst>
          </p:cNvPr>
          <p:cNvSpPr>
            <a:spLocks noGrp="1"/>
          </p:cNvSpPr>
          <p:nvPr>
            <p:ph idx="1"/>
          </p:nvPr>
        </p:nvSpPr>
        <p:spPr>
          <a:xfrm>
            <a:off x="610745" y="1825273"/>
            <a:ext cx="12451809" cy="5244657"/>
          </a:xfrm>
          <a:prstGeom prst="rect">
            <a:avLst/>
          </a:prstGeom>
        </p:spPr>
        <p:txBody>
          <a:bodyPr lIns="0" tIns="0" rIns="0" bIns="0">
            <a:noAutofit/>
          </a:bodyPr>
          <a:lstStyle>
            <a:lvl1pPr marL="257175" indent="-257175">
              <a:buClr>
                <a:schemeClr val="accent1"/>
              </a:buClr>
              <a:buFont typeface="Arial" panose="020B0604020202020204" pitchFamily="34" charset="0"/>
              <a:buChar char="•"/>
              <a:defRPr sz="2700" b="0" i="0">
                <a:latin typeface="Montserrat" pitchFamily="2" charset="77"/>
                <a:ea typeface="Open Sans" panose="020B0606030504020204" pitchFamily="34" charset="0"/>
                <a:cs typeface="Open Sans" panose="020B0606030504020204" pitchFamily="34" charset="0"/>
              </a:defRPr>
            </a:lvl1pPr>
            <a:lvl2pPr marL="582216" indent="-262533">
              <a:buClr>
                <a:schemeClr val="accent1"/>
              </a:buClr>
              <a:buFont typeface="Arial" panose="020B0604020202020204" pitchFamily="34" charset="0"/>
              <a:buChar char="‒"/>
              <a:defRPr sz="2250" b="0" i="0">
                <a:latin typeface="Montserrat" pitchFamily="2" charset="77"/>
                <a:ea typeface="Open Sans" panose="020B0606030504020204" pitchFamily="34" charset="0"/>
                <a:cs typeface="Open Sans" panose="020B0606030504020204" pitchFamily="34" charset="0"/>
              </a:defRPr>
            </a:lvl2pPr>
            <a:lvl3pPr marL="901899" indent="-260747">
              <a:buClr>
                <a:schemeClr val="accent3"/>
              </a:buClr>
              <a:buFont typeface="Arial" panose="020B0604020202020204" pitchFamily="34" charset="0"/>
              <a:buChar char="•"/>
              <a:defRPr sz="2025" b="0" i="0">
                <a:latin typeface="Montserrat" pitchFamily="2" charset="77"/>
                <a:ea typeface="Open Sans" panose="020B0606030504020204" pitchFamily="34" charset="0"/>
                <a:cs typeface="Open Sans" panose="020B0606030504020204" pitchFamily="34" charset="0"/>
              </a:defRPr>
            </a:lvl3pPr>
            <a:lvl4pPr>
              <a:defRPr sz="1800">
                <a:latin typeface="Open Sans" panose="020B0604020202020204" charset="0"/>
                <a:ea typeface="Open Sans" panose="020B0604020202020204" charset="0"/>
                <a:cs typeface="Open Sans" panose="020B0604020202020204" charset="0"/>
              </a:defRPr>
            </a:lvl4pPr>
            <a:lvl5pPr>
              <a:defRPr sz="1800">
                <a:latin typeface="Open Sans" panose="020B0604020202020204" charset="0"/>
                <a:ea typeface="Open Sans" panose="020B0604020202020204" charset="0"/>
                <a:cs typeface="Open Sans" panose="020B0604020202020204" charset="0"/>
              </a:defRPr>
            </a:lvl5pPr>
          </a:lstStyle>
          <a:p>
            <a:pPr lvl="0"/>
            <a:r>
              <a:rPr lang="en-US" dirty="0"/>
              <a:t>Click to edit Master text styles</a:t>
            </a:r>
          </a:p>
          <a:p>
            <a:pPr lvl="1"/>
            <a:r>
              <a:rPr lang="en-US" dirty="0"/>
              <a:t>Second level</a:t>
            </a:r>
          </a:p>
          <a:p>
            <a:pPr lvl="2"/>
            <a:r>
              <a:rPr lang="en-US" dirty="0"/>
              <a:t>Third level</a:t>
            </a:r>
          </a:p>
        </p:txBody>
      </p:sp>
      <p:sp>
        <p:nvSpPr>
          <p:cNvPr id="3" name="Text Placeholder 2">
            <a:extLst>
              <a:ext uri="{FF2B5EF4-FFF2-40B4-BE49-F238E27FC236}">
                <a16:creationId xmlns:a16="http://schemas.microsoft.com/office/drawing/2014/main" id="{84F7F6B3-5D96-4B59-8AE6-5B7DF79547C2}"/>
              </a:ext>
            </a:extLst>
          </p:cNvPr>
          <p:cNvSpPr>
            <a:spLocks noGrp="1"/>
          </p:cNvSpPr>
          <p:nvPr>
            <p:ph type="body" sz="quarter" idx="11" hasCustomPrompt="1"/>
          </p:nvPr>
        </p:nvSpPr>
        <p:spPr>
          <a:xfrm>
            <a:off x="610745" y="1222479"/>
            <a:ext cx="12451809" cy="404813"/>
          </a:xfrm>
          <a:prstGeom prst="rect">
            <a:avLst/>
          </a:prstGeom>
        </p:spPr>
        <p:txBody>
          <a:bodyPr lIns="0" tIns="0" rIns="0" bIns="0" anchor="ctr"/>
          <a:lstStyle>
            <a:lvl1pPr marL="0" indent="0">
              <a:buNone/>
              <a:defRPr lang="en-US" sz="2250" b="0" i="0" kern="1200" dirty="0" smtClean="0">
                <a:solidFill>
                  <a:schemeClr val="accent1"/>
                </a:solidFill>
                <a:latin typeface="+mj-lt"/>
                <a:ea typeface="Open Sans" panose="020B0606030504020204" pitchFamily="34" charset="0"/>
                <a:cs typeface="Open Sans" panose="020B0606030504020204" pitchFamily="34" charset="0"/>
              </a:defRPr>
            </a:lvl1pPr>
          </a:lstStyle>
          <a:p>
            <a:pPr lvl="0"/>
            <a:r>
              <a:rPr lang="en-US" dirty="0"/>
              <a:t>Click to add subtitle</a:t>
            </a:r>
          </a:p>
        </p:txBody>
      </p:sp>
      <p:pic>
        <p:nvPicPr>
          <p:cNvPr id="2" name="Picture 1">
            <a:extLst>
              <a:ext uri="{FF2B5EF4-FFF2-40B4-BE49-F238E27FC236}">
                <a16:creationId xmlns:a16="http://schemas.microsoft.com/office/drawing/2014/main" id="{D47024C5-BFD3-45D0-97A1-ADB4580E7CD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4" name="Footer Placeholder 16">
            <a:extLst>
              <a:ext uri="{FF2B5EF4-FFF2-40B4-BE49-F238E27FC236}">
                <a16:creationId xmlns:a16="http://schemas.microsoft.com/office/drawing/2014/main" id="{74B03B82-A8BF-84BD-C7D6-361AD0DE6963}"/>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6" name="Footer Placeholder 16">
            <a:extLst>
              <a:ext uri="{FF2B5EF4-FFF2-40B4-BE49-F238E27FC236}">
                <a16:creationId xmlns:a16="http://schemas.microsoft.com/office/drawing/2014/main" id="{D23C276B-0643-1BFE-0133-6B78618158B3}"/>
              </a:ext>
            </a:extLst>
          </p:cNvPr>
          <p:cNvSpPr txBox="1">
            <a:spLocks/>
          </p:cNvSpPr>
          <p:nvPr userDrawn="1"/>
        </p:nvSpPr>
        <p:spPr bwMode="white">
          <a:xfrm>
            <a:off x="630438" y="7495361"/>
            <a:ext cx="5408748" cy="277040"/>
          </a:xfrm>
          <a:prstGeom prst="rect">
            <a:avLst/>
          </a:prstGeom>
          <a:noFill/>
        </p:spPr>
        <p:txBody>
          <a:bodyPr vert="horz" wrap="none" lIns="0" tIns="0" rIns="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r>
              <a:rPr kumimoji="0" lang="en-US" sz="900"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t>Confidential - Not to be copied | © 2025 Sperra</a:t>
            </a:r>
          </a:p>
        </p:txBody>
      </p:sp>
    </p:spTree>
    <p:extLst>
      <p:ext uri="{BB962C8B-B14F-4D97-AF65-F5344CB8AC3E}">
        <p14:creationId xmlns:p14="http://schemas.microsoft.com/office/powerpoint/2010/main" val="226319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Subtitle+Two Content">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B9FF4FB-3236-4E04-A04D-C0A6F5F4EE03}"/>
              </a:ext>
            </a:extLst>
          </p:cNvPr>
          <p:cNvSpPr>
            <a:spLocks noGrp="1"/>
          </p:cNvSpPr>
          <p:nvPr>
            <p:ph type="title" hasCustomPrompt="1"/>
          </p:nvPr>
        </p:nvSpPr>
        <p:spPr>
          <a:xfrm>
            <a:off x="610745" y="702470"/>
            <a:ext cx="12451809" cy="404340"/>
          </a:xfrm>
          <a:prstGeom prst="rect">
            <a:avLst/>
          </a:prstGeom>
        </p:spPr>
        <p:txBody>
          <a:bodyPr lIns="0" tIns="0" rIns="0" bIns="0" anchor="t">
            <a:noAutofit/>
          </a:bodyPr>
          <a:lstStyle>
            <a:lvl1pPr>
              <a:defRPr sz="3150" b="0" i="0" cap="none" spc="0" baseline="0">
                <a:solidFill>
                  <a:schemeClr val="tx2"/>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23" name="Content Placeholder 2">
            <a:extLst>
              <a:ext uri="{FF2B5EF4-FFF2-40B4-BE49-F238E27FC236}">
                <a16:creationId xmlns:a16="http://schemas.microsoft.com/office/drawing/2014/main" id="{A354FCF7-D8D8-419B-A87E-B5828D04B827}"/>
              </a:ext>
            </a:extLst>
          </p:cNvPr>
          <p:cNvSpPr>
            <a:spLocks noGrp="1"/>
          </p:cNvSpPr>
          <p:nvPr>
            <p:ph idx="1"/>
          </p:nvPr>
        </p:nvSpPr>
        <p:spPr>
          <a:xfrm>
            <a:off x="610745" y="1825273"/>
            <a:ext cx="6022229" cy="5244657"/>
          </a:xfrm>
          <a:prstGeom prst="rect">
            <a:avLst/>
          </a:prstGeom>
        </p:spPr>
        <p:txBody>
          <a:bodyPr lIns="0" tIns="0" rIns="0" bIns="0">
            <a:noAutofit/>
          </a:bodyPr>
          <a:lstStyle>
            <a:lvl1pPr marL="257175" indent="-257175">
              <a:buClr>
                <a:schemeClr val="accent1"/>
              </a:buClr>
              <a:buFont typeface="Arial" panose="020B0604020202020204" pitchFamily="34" charset="0"/>
              <a:buChar char="•"/>
              <a:defRPr sz="2700" b="0" i="0">
                <a:latin typeface="Montserrat" pitchFamily="2" charset="77"/>
                <a:ea typeface="Open Sans" panose="020B0606030504020204" pitchFamily="34" charset="0"/>
                <a:cs typeface="Open Sans" panose="020B0606030504020204" pitchFamily="34" charset="0"/>
              </a:defRPr>
            </a:lvl1pPr>
            <a:lvl2pPr marL="582216" indent="-262533">
              <a:buClr>
                <a:schemeClr val="accent1"/>
              </a:buClr>
              <a:buFont typeface="Arial" panose="020B0604020202020204" pitchFamily="34" charset="0"/>
              <a:buChar char="‒"/>
              <a:defRPr sz="2250" b="0" i="0">
                <a:latin typeface="Montserrat" pitchFamily="2" charset="77"/>
                <a:ea typeface="Open Sans" panose="020B0606030504020204" pitchFamily="34" charset="0"/>
                <a:cs typeface="Open Sans" panose="020B0606030504020204" pitchFamily="34" charset="0"/>
              </a:defRPr>
            </a:lvl2pPr>
            <a:lvl3pPr marL="901899" indent="-260747">
              <a:buClr>
                <a:schemeClr val="accent3"/>
              </a:buClr>
              <a:buFont typeface="Arial" panose="020B0604020202020204" pitchFamily="34" charset="0"/>
              <a:buChar char="•"/>
              <a:defRPr sz="2025" b="0" i="0">
                <a:latin typeface="Montserrat" pitchFamily="2" charset="77"/>
                <a:ea typeface="Open Sans" panose="020B0606030504020204" pitchFamily="34" charset="0"/>
                <a:cs typeface="Open Sans" panose="020B0606030504020204" pitchFamily="34" charset="0"/>
              </a:defRPr>
            </a:lvl3pPr>
            <a:lvl4pPr>
              <a:defRPr sz="1800">
                <a:latin typeface="Open Sans" panose="020B0604020202020204" charset="0"/>
                <a:ea typeface="Open Sans" panose="020B0604020202020204" charset="0"/>
                <a:cs typeface="Open Sans" panose="020B0604020202020204" charset="0"/>
              </a:defRPr>
            </a:lvl4pPr>
            <a:lvl5pPr>
              <a:defRPr sz="1800">
                <a:latin typeface="Open Sans" panose="020B0604020202020204" charset="0"/>
                <a:ea typeface="Open Sans" panose="020B0604020202020204" charset="0"/>
                <a:cs typeface="Open Sans" panose="020B0604020202020204" charset="0"/>
              </a:defRPr>
            </a:lvl5pPr>
          </a:lstStyle>
          <a:p>
            <a:pPr lvl="0"/>
            <a:r>
              <a:rPr lang="en-US" dirty="0"/>
              <a:t>Click to edit Master text styles</a:t>
            </a:r>
          </a:p>
          <a:p>
            <a:pPr lvl="1"/>
            <a:r>
              <a:rPr lang="en-US" dirty="0"/>
              <a:t>Second level</a:t>
            </a:r>
          </a:p>
          <a:p>
            <a:pPr lvl="2"/>
            <a:r>
              <a:rPr lang="en-US" dirty="0"/>
              <a:t>Third level</a:t>
            </a:r>
          </a:p>
        </p:txBody>
      </p:sp>
      <p:sp>
        <p:nvSpPr>
          <p:cNvPr id="3" name="Text Placeholder 2">
            <a:extLst>
              <a:ext uri="{FF2B5EF4-FFF2-40B4-BE49-F238E27FC236}">
                <a16:creationId xmlns:a16="http://schemas.microsoft.com/office/drawing/2014/main" id="{84F7F6B3-5D96-4B59-8AE6-5B7DF79547C2}"/>
              </a:ext>
            </a:extLst>
          </p:cNvPr>
          <p:cNvSpPr>
            <a:spLocks noGrp="1"/>
          </p:cNvSpPr>
          <p:nvPr>
            <p:ph type="body" sz="quarter" idx="11" hasCustomPrompt="1"/>
          </p:nvPr>
        </p:nvSpPr>
        <p:spPr>
          <a:xfrm>
            <a:off x="610745" y="1222479"/>
            <a:ext cx="12451809" cy="404813"/>
          </a:xfrm>
          <a:prstGeom prst="rect">
            <a:avLst/>
          </a:prstGeom>
        </p:spPr>
        <p:txBody>
          <a:bodyPr lIns="0" tIns="0" rIns="0" bIns="0" anchor="ctr"/>
          <a:lstStyle>
            <a:lvl1pPr marL="0" indent="0">
              <a:buNone/>
              <a:defRPr lang="en-US" sz="2250" b="0" i="0" kern="1200" dirty="0" smtClean="0">
                <a:solidFill>
                  <a:schemeClr val="accent1"/>
                </a:solidFill>
                <a:latin typeface="+mj-lt"/>
                <a:ea typeface="Open Sans" panose="020B0606030504020204" pitchFamily="34" charset="0"/>
                <a:cs typeface="Open Sans" panose="020B0606030504020204" pitchFamily="34" charset="0"/>
              </a:defRPr>
            </a:lvl1pPr>
          </a:lstStyle>
          <a:p>
            <a:pPr lvl="0"/>
            <a:r>
              <a:rPr lang="en-US" dirty="0"/>
              <a:t>Click to add subtitle</a:t>
            </a:r>
          </a:p>
        </p:txBody>
      </p:sp>
      <p:sp>
        <p:nvSpPr>
          <p:cNvPr id="9" name="Content Placeholder 2">
            <a:extLst>
              <a:ext uri="{FF2B5EF4-FFF2-40B4-BE49-F238E27FC236}">
                <a16:creationId xmlns:a16="http://schemas.microsoft.com/office/drawing/2014/main" id="{1E14A2B8-442D-40BF-B025-BB1159D8048C}"/>
              </a:ext>
            </a:extLst>
          </p:cNvPr>
          <p:cNvSpPr>
            <a:spLocks noGrp="1"/>
          </p:cNvSpPr>
          <p:nvPr>
            <p:ph idx="12"/>
          </p:nvPr>
        </p:nvSpPr>
        <p:spPr>
          <a:xfrm>
            <a:off x="7060388" y="1825272"/>
            <a:ext cx="6002165" cy="5244656"/>
          </a:xfrm>
          <a:prstGeom prst="rect">
            <a:avLst/>
          </a:prstGeom>
        </p:spPr>
        <p:txBody>
          <a:bodyPr lIns="0" tIns="0" rIns="0" bIns="0">
            <a:noAutofit/>
          </a:bodyPr>
          <a:lstStyle>
            <a:lvl1pPr marL="257175" indent="-257175">
              <a:buClr>
                <a:schemeClr val="accent1"/>
              </a:buClr>
              <a:buFont typeface="Arial" panose="020B0604020202020204" pitchFamily="34" charset="0"/>
              <a:buChar char="•"/>
              <a:defRPr sz="2700" b="0" i="0">
                <a:latin typeface="Montserrat" pitchFamily="2" charset="77"/>
                <a:ea typeface="Open Sans" panose="020B0606030504020204" pitchFamily="34" charset="0"/>
                <a:cs typeface="Open Sans" panose="020B0606030504020204" pitchFamily="34" charset="0"/>
              </a:defRPr>
            </a:lvl1pPr>
            <a:lvl2pPr marL="582216" indent="-262533">
              <a:buClr>
                <a:schemeClr val="accent1"/>
              </a:buClr>
              <a:buFont typeface="Arial" panose="020B0604020202020204" pitchFamily="34" charset="0"/>
              <a:buChar char="‒"/>
              <a:defRPr sz="2250" b="0" i="0">
                <a:latin typeface="Montserrat" pitchFamily="2" charset="77"/>
                <a:ea typeface="Open Sans" panose="020B0606030504020204" pitchFamily="34" charset="0"/>
                <a:cs typeface="Open Sans" panose="020B0606030504020204" pitchFamily="34" charset="0"/>
              </a:defRPr>
            </a:lvl2pPr>
            <a:lvl3pPr marL="901899" indent="-260747">
              <a:buClr>
                <a:schemeClr val="accent3"/>
              </a:buClr>
              <a:buFont typeface="Arial" panose="020B0604020202020204" pitchFamily="34" charset="0"/>
              <a:buChar char="•"/>
              <a:defRPr sz="2025" b="0" i="0">
                <a:latin typeface="Montserrat" pitchFamily="2" charset="77"/>
                <a:ea typeface="Open Sans" panose="020B0606030504020204" pitchFamily="34" charset="0"/>
                <a:cs typeface="Open Sans" panose="020B0606030504020204" pitchFamily="34" charset="0"/>
              </a:defRPr>
            </a:lvl3pPr>
            <a:lvl4pPr>
              <a:defRPr sz="1800">
                <a:latin typeface="Open Sans" panose="020B0604020202020204" charset="0"/>
                <a:ea typeface="Open Sans" panose="020B0604020202020204" charset="0"/>
                <a:cs typeface="Open Sans" panose="020B0604020202020204" charset="0"/>
              </a:defRPr>
            </a:lvl4pPr>
            <a:lvl5pPr>
              <a:defRPr sz="1800">
                <a:latin typeface="Open Sans" panose="020B0604020202020204" charset="0"/>
                <a:ea typeface="Open Sans" panose="020B0604020202020204" charset="0"/>
                <a:cs typeface="Open Sans" panose="020B0604020202020204" charset="0"/>
              </a:defRPr>
            </a:lvl5pPr>
          </a:lstStyle>
          <a:p>
            <a:pPr lvl="0"/>
            <a:r>
              <a:rPr lang="en-US" dirty="0"/>
              <a:t>Click to edit Master text styles</a:t>
            </a:r>
          </a:p>
          <a:p>
            <a:pPr lvl="1"/>
            <a:r>
              <a:rPr lang="en-US" dirty="0"/>
              <a:t>Second level</a:t>
            </a:r>
          </a:p>
          <a:p>
            <a:pPr lvl="2"/>
            <a:r>
              <a:rPr lang="en-US" dirty="0"/>
              <a:t>Third level</a:t>
            </a:r>
          </a:p>
        </p:txBody>
      </p:sp>
      <p:pic>
        <p:nvPicPr>
          <p:cNvPr id="2" name="Picture 1">
            <a:extLst>
              <a:ext uri="{FF2B5EF4-FFF2-40B4-BE49-F238E27FC236}">
                <a16:creationId xmlns:a16="http://schemas.microsoft.com/office/drawing/2014/main" id="{D47024C5-BFD3-45D0-97A1-ADB4580E7CD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4" name="Footer Placeholder 16">
            <a:extLst>
              <a:ext uri="{FF2B5EF4-FFF2-40B4-BE49-F238E27FC236}">
                <a16:creationId xmlns:a16="http://schemas.microsoft.com/office/drawing/2014/main" id="{A6A066BC-24D1-3B36-CE58-1C6DD3AB8F05}"/>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908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B9FF4FB-3236-4E04-A04D-C0A6F5F4EE03}"/>
              </a:ext>
            </a:extLst>
          </p:cNvPr>
          <p:cNvSpPr>
            <a:spLocks noGrp="1"/>
          </p:cNvSpPr>
          <p:nvPr>
            <p:ph type="title" hasCustomPrompt="1"/>
          </p:nvPr>
        </p:nvSpPr>
        <p:spPr>
          <a:xfrm>
            <a:off x="610745" y="702470"/>
            <a:ext cx="12451809" cy="404340"/>
          </a:xfrm>
          <a:prstGeom prst="rect">
            <a:avLst/>
          </a:prstGeom>
        </p:spPr>
        <p:txBody>
          <a:bodyPr lIns="0" tIns="0" rIns="0" bIns="0" anchor="t">
            <a:noAutofit/>
          </a:bodyPr>
          <a:lstStyle>
            <a:lvl1pPr>
              <a:defRPr sz="3150" b="0" i="0" cap="none" spc="0" baseline="0">
                <a:solidFill>
                  <a:schemeClr val="tx2"/>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23" name="Content Placeholder 2">
            <a:extLst>
              <a:ext uri="{FF2B5EF4-FFF2-40B4-BE49-F238E27FC236}">
                <a16:creationId xmlns:a16="http://schemas.microsoft.com/office/drawing/2014/main" id="{A354FCF7-D8D8-419B-A87E-B5828D04B827}"/>
              </a:ext>
            </a:extLst>
          </p:cNvPr>
          <p:cNvSpPr>
            <a:spLocks noGrp="1"/>
          </p:cNvSpPr>
          <p:nvPr>
            <p:ph idx="1"/>
          </p:nvPr>
        </p:nvSpPr>
        <p:spPr>
          <a:xfrm>
            <a:off x="610745" y="1825273"/>
            <a:ext cx="6022229" cy="5244657"/>
          </a:xfrm>
          <a:prstGeom prst="rect">
            <a:avLst/>
          </a:prstGeom>
        </p:spPr>
        <p:txBody>
          <a:bodyPr lIns="0" tIns="0" rIns="0" bIns="0">
            <a:noAutofit/>
          </a:bodyPr>
          <a:lstStyle>
            <a:lvl1pPr marL="257175" indent="-257175">
              <a:buClr>
                <a:schemeClr val="accent1"/>
              </a:buClr>
              <a:buFont typeface="Arial" panose="020B0604020202020204" pitchFamily="34" charset="0"/>
              <a:buChar char="•"/>
              <a:defRPr sz="2700" b="0" i="0">
                <a:latin typeface="Montserrat" pitchFamily="2" charset="77"/>
                <a:ea typeface="Open Sans" panose="020B0606030504020204" pitchFamily="34" charset="0"/>
                <a:cs typeface="Open Sans" panose="020B0606030504020204" pitchFamily="34" charset="0"/>
              </a:defRPr>
            </a:lvl1pPr>
            <a:lvl2pPr marL="582216" indent="-262533">
              <a:buClr>
                <a:schemeClr val="accent1"/>
              </a:buClr>
              <a:buFont typeface="Arial" panose="020B0604020202020204" pitchFamily="34" charset="0"/>
              <a:buChar char="‒"/>
              <a:defRPr sz="2250" b="0" i="0">
                <a:latin typeface="Montserrat" pitchFamily="2" charset="77"/>
                <a:ea typeface="Open Sans" panose="020B0606030504020204" pitchFamily="34" charset="0"/>
                <a:cs typeface="Open Sans" panose="020B0606030504020204" pitchFamily="34" charset="0"/>
              </a:defRPr>
            </a:lvl2pPr>
            <a:lvl3pPr marL="901899" indent="-260747">
              <a:buClr>
                <a:schemeClr val="accent3"/>
              </a:buClr>
              <a:buFont typeface="Arial" panose="020B0604020202020204" pitchFamily="34" charset="0"/>
              <a:buChar char="•"/>
              <a:defRPr sz="2025" b="0" i="0">
                <a:latin typeface="Montserrat" pitchFamily="2" charset="77"/>
                <a:ea typeface="Open Sans" panose="020B0606030504020204" pitchFamily="34" charset="0"/>
                <a:cs typeface="Open Sans" panose="020B0606030504020204" pitchFamily="34" charset="0"/>
              </a:defRPr>
            </a:lvl3pPr>
            <a:lvl4pPr>
              <a:defRPr sz="1800">
                <a:latin typeface="Open Sans" panose="020B0604020202020204" charset="0"/>
                <a:ea typeface="Open Sans" panose="020B0604020202020204" charset="0"/>
                <a:cs typeface="Open Sans" panose="020B0604020202020204" charset="0"/>
              </a:defRPr>
            </a:lvl4pPr>
            <a:lvl5pPr>
              <a:defRPr sz="1800">
                <a:latin typeface="Open Sans" panose="020B0604020202020204" charset="0"/>
                <a:ea typeface="Open Sans" panose="020B0604020202020204" charset="0"/>
                <a:cs typeface="Open Sans" panose="020B0604020202020204" charset="0"/>
              </a:defRPr>
            </a:lvl5pPr>
          </a:lstStyle>
          <a:p>
            <a:pPr lvl="0"/>
            <a:r>
              <a:rPr lang="en-US" dirty="0"/>
              <a:t>Click to edit Master text styles</a:t>
            </a:r>
          </a:p>
          <a:p>
            <a:pPr lvl="1"/>
            <a:r>
              <a:rPr lang="en-US" dirty="0"/>
              <a:t>Second level</a:t>
            </a:r>
          </a:p>
          <a:p>
            <a:pPr lvl="2"/>
            <a:r>
              <a:rPr lang="en-US" dirty="0"/>
              <a:t>Third level</a:t>
            </a:r>
          </a:p>
        </p:txBody>
      </p:sp>
      <p:sp>
        <p:nvSpPr>
          <p:cNvPr id="3" name="Text Placeholder 2">
            <a:extLst>
              <a:ext uri="{FF2B5EF4-FFF2-40B4-BE49-F238E27FC236}">
                <a16:creationId xmlns:a16="http://schemas.microsoft.com/office/drawing/2014/main" id="{84F7F6B3-5D96-4B59-8AE6-5B7DF79547C2}"/>
              </a:ext>
            </a:extLst>
          </p:cNvPr>
          <p:cNvSpPr>
            <a:spLocks noGrp="1"/>
          </p:cNvSpPr>
          <p:nvPr>
            <p:ph type="body" sz="quarter" idx="11" hasCustomPrompt="1"/>
          </p:nvPr>
        </p:nvSpPr>
        <p:spPr>
          <a:xfrm>
            <a:off x="610743" y="1222479"/>
            <a:ext cx="6022230" cy="404813"/>
          </a:xfrm>
          <a:prstGeom prst="rect">
            <a:avLst/>
          </a:prstGeom>
        </p:spPr>
        <p:txBody>
          <a:bodyPr lIns="0" tIns="0" rIns="0" bIns="0" anchor="ctr"/>
          <a:lstStyle>
            <a:lvl1pPr marL="0" indent="0" algn="ctr">
              <a:buNone/>
              <a:defRPr lang="en-US" sz="2250" b="0" i="0" kern="1200" dirty="0" smtClean="0">
                <a:solidFill>
                  <a:schemeClr val="accent1"/>
                </a:solidFill>
                <a:latin typeface="+mj-lt"/>
                <a:ea typeface="Open Sans" panose="020B0606030504020204" pitchFamily="34" charset="0"/>
                <a:cs typeface="Open Sans" panose="020B0606030504020204" pitchFamily="34" charset="0"/>
              </a:defRPr>
            </a:lvl1pPr>
          </a:lstStyle>
          <a:p>
            <a:pPr lvl="0"/>
            <a:r>
              <a:rPr lang="en-US" dirty="0"/>
              <a:t>Click to add subtitle</a:t>
            </a:r>
          </a:p>
        </p:txBody>
      </p:sp>
      <p:sp>
        <p:nvSpPr>
          <p:cNvPr id="9" name="Content Placeholder 2">
            <a:extLst>
              <a:ext uri="{FF2B5EF4-FFF2-40B4-BE49-F238E27FC236}">
                <a16:creationId xmlns:a16="http://schemas.microsoft.com/office/drawing/2014/main" id="{1E14A2B8-442D-40BF-B025-BB1159D8048C}"/>
              </a:ext>
            </a:extLst>
          </p:cNvPr>
          <p:cNvSpPr>
            <a:spLocks noGrp="1"/>
          </p:cNvSpPr>
          <p:nvPr>
            <p:ph idx="12"/>
          </p:nvPr>
        </p:nvSpPr>
        <p:spPr>
          <a:xfrm>
            <a:off x="7060388" y="1825272"/>
            <a:ext cx="6002165" cy="5244656"/>
          </a:xfrm>
          <a:prstGeom prst="rect">
            <a:avLst/>
          </a:prstGeom>
        </p:spPr>
        <p:txBody>
          <a:bodyPr lIns="0" tIns="0" rIns="0" bIns="0">
            <a:noAutofit/>
          </a:bodyPr>
          <a:lstStyle>
            <a:lvl1pPr marL="257175" indent="-257175">
              <a:buClr>
                <a:schemeClr val="accent1"/>
              </a:buClr>
              <a:buFont typeface="Arial" panose="020B0604020202020204" pitchFamily="34" charset="0"/>
              <a:buChar char="•"/>
              <a:defRPr sz="2700" b="0" i="0">
                <a:latin typeface="Montserrat" pitchFamily="2" charset="77"/>
                <a:ea typeface="Open Sans" panose="020B0606030504020204" pitchFamily="34" charset="0"/>
                <a:cs typeface="Open Sans" panose="020B0606030504020204" pitchFamily="34" charset="0"/>
              </a:defRPr>
            </a:lvl1pPr>
            <a:lvl2pPr marL="582216" indent="-262533">
              <a:buClr>
                <a:schemeClr val="accent1"/>
              </a:buClr>
              <a:buFont typeface="Arial" panose="020B0604020202020204" pitchFamily="34" charset="0"/>
              <a:buChar char="‒"/>
              <a:defRPr sz="2250" b="0" i="0">
                <a:latin typeface="Montserrat" pitchFamily="2" charset="77"/>
                <a:ea typeface="Open Sans" panose="020B0606030504020204" pitchFamily="34" charset="0"/>
                <a:cs typeface="Open Sans" panose="020B0606030504020204" pitchFamily="34" charset="0"/>
              </a:defRPr>
            </a:lvl2pPr>
            <a:lvl3pPr marL="901899" indent="-260747">
              <a:buClr>
                <a:schemeClr val="accent3"/>
              </a:buClr>
              <a:buFont typeface="Arial" panose="020B0604020202020204" pitchFamily="34" charset="0"/>
              <a:buChar char="•"/>
              <a:defRPr sz="2025" b="0" i="0">
                <a:latin typeface="Montserrat" pitchFamily="2" charset="77"/>
                <a:ea typeface="Open Sans" panose="020B0606030504020204" pitchFamily="34" charset="0"/>
                <a:cs typeface="Open Sans" panose="020B0606030504020204" pitchFamily="34" charset="0"/>
              </a:defRPr>
            </a:lvl3pPr>
            <a:lvl4pPr>
              <a:defRPr sz="1800">
                <a:latin typeface="Open Sans" panose="020B0604020202020204" charset="0"/>
                <a:ea typeface="Open Sans" panose="020B0604020202020204" charset="0"/>
                <a:cs typeface="Open Sans" panose="020B0604020202020204" charset="0"/>
              </a:defRPr>
            </a:lvl4pPr>
            <a:lvl5pPr>
              <a:defRPr sz="1800">
                <a:latin typeface="Open Sans" panose="020B0604020202020204" charset="0"/>
                <a:ea typeface="Open Sans" panose="020B0604020202020204" charset="0"/>
                <a:cs typeface="Open Sans" panose="020B0604020202020204" charset="0"/>
              </a:defRPr>
            </a:lvl5pPr>
          </a:lstStyle>
          <a:p>
            <a:pPr lvl="0"/>
            <a:r>
              <a:rPr lang="en-US" dirty="0"/>
              <a:t>Click to edit Master text styles</a:t>
            </a:r>
          </a:p>
          <a:p>
            <a:pPr lvl="1"/>
            <a:r>
              <a:rPr lang="en-US" dirty="0"/>
              <a:t>Second level</a:t>
            </a:r>
          </a:p>
          <a:p>
            <a:pPr lvl="2"/>
            <a:r>
              <a:rPr lang="en-US" dirty="0"/>
              <a:t>Third level</a:t>
            </a:r>
          </a:p>
        </p:txBody>
      </p:sp>
      <p:pic>
        <p:nvPicPr>
          <p:cNvPr id="2" name="Picture 1">
            <a:extLst>
              <a:ext uri="{FF2B5EF4-FFF2-40B4-BE49-F238E27FC236}">
                <a16:creationId xmlns:a16="http://schemas.microsoft.com/office/drawing/2014/main" id="{D47024C5-BFD3-45D0-97A1-ADB4580E7CD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4" name="Text Placeholder 2">
            <a:extLst>
              <a:ext uri="{FF2B5EF4-FFF2-40B4-BE49-F238E27FC236}">
                <a16:creationId xmlns:a16="http://schemas.microsoft.com/office/drawing/2014/main" id="{0A9F2875-1162-61A0-B20B-F1AE328BD71B}"/>
              </a:ext>
            </a:extLst>
          </p:cNvPr>
          <p:cNvSpPr>
            <a:spLocks noGrp="1"/>
          </p:cNvSpPr>
          <p:nvPr>
            <p:ph type="body" sz="quarter" idx="13" hasCustomPrompt="1"/>
          </p:nvPr>
        </p:nvSpPr>
        <p:spPr>
          <a:xfrm>
            <a:off x="7050356" y="1220215"/>
            <a:ext cx="6022229" cy="404813"/>
          </a:xfrm>
          <a:prstGeom prst="rect">
            <a:avLst/>
          </a:prstGeom>
        </p:spPr>
        <p:txBody>
          <a:bodyPr lIns="0" tIns="0" rIns="0" bIns="0" anchor="ctr"/>
          <a:lstStyle>
            <a:lvl1pPr marL="0" indent="0" algn="ctr">
              <a:buNone/>
              <a:defRPr lang="en-US" sz="2250" b="0" i="0" kern="1200" dirty="0" smtClean="0">
                <a:solidFill>
                  <a:schemeClr val="accent1"/>
                </a:solidFill>
                <a:latin typeface="+mj-lt"/>
                <a:ea typeface="Open Sans" panose="020B0606030504020204" pitchFamily="34" charset="0"/>
                <a:cs typeface="Open Sans" panose="020B0606030504020204" pitchFamily="34" charset="0"/>
              </a:defRPr>
            </a:lvl1pPr>
          </a:lstStyle>
          <a:p>
            <a:pPr lvl="0"/>
            <a:r>
              <a:rPr lang="en-US" dirty="0"/>
              <a:t>Click to add subtitle</a:t>
            </a:r>
          </a:p>
        </p:txBody>
      </p:sp>
      <p:sp>
        <p:nvSpPr>
          <p:cNvPr id="5" name="Footer Placeholder 16">
            <a:extLst>
              <a:ext uri="{FF2B5EF4-FFF2-40B4-BE49-F238E27FC236}">
                <a16:creationId xmlns:a16="http://schemas.microsoft.com/office/drawing/2014/main" id="{6085D244-127C-BF77-44F4-CEAB08113B86}"/>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3259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Left text and Image - 33/6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9177F9-82F4-5B64-1EE5-82AB004AE6C0}"/>
              </a:ext>
            </a:extLst>
          </p:cNvPr>
          <p:cNvSpPr/>
          <p:nvPr userDrawn="1"/>
        </p:nvSpPr>
        <p:spPr>
          <a:xfrm>
            <a:off x="1" y="-1056"/>
            <a:ext cx="4766330" cy="7776525"/>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575" dirty="0"/>
          </a:p>
        </p:txBody>
      </p:sp>
      <p:pic>
        <p:nvPicPr>
          <p:cNvPr id="2" name="Picture 1">
            <a:extLst>
              <a:ext uri="{FF2B5EF4-FFF2-40B4-BE49-F238E27FC236}">
                <a16:creationId xmlns:a16="http://schemas.microsoft.com/office/drawing/2014/main" id="{47CD31D3-A333-F198-6D9D-F53603F2D9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10" name="Text Placeholder 4">
            <a:extLst>
              <a:ext uri="{FF2B5EF4-FFF2-40B4-BE49-F238E27FC236}">
                <a16:creationId xmlns:a16="http://schemas.microsoft.com/office/drawing/2014/main" id="{4BCAEB46-CC8C-A2B8-9055-4EC969975BA5}"/>
              </a:ext>
            </a:extLst>
          </p:cNvPr>
          <p:cNvSpPr>
            <a:spLocks noGrp="1"/>
          </p:cNvSpPr>
          <p:nvPr>
            <p:ph type="body" sz="quarter" idx="11" hasCustomPrompt="1"/>
          </p:nvPr>
        </p:nvSpPr>
        <p:spPr>
          <a:xfrm>
            <a:off x="610743" y="1368392"/>
            <a:ext cx="3909060" cy="404813"/>
          </a:xfrm>
          <a:prstGeom prst="rect">
            <a:avLst/>
          </a:prstGeom>
        </p:spPr>
        <p:txBody>
          <a:bodyPr lIns="0" rIns="0"/>
          <a:lstStyle>
            <a:lvl1pPr marL="0" indent="0">
              <a:buNone/>
              <a:defRPr sz="2250" b="1">
                <a:solidFill>
                  <a:schemeClr val="accent1"/>
                </a:solidFill>
              </a:defRPr>
            </a:lvl1pPr>
          </a:lstStyle>
          <a:p>
            <a:r>
              <a:rPr lang="en-US" dirty="0">
                <a:latin typeface="+mn-lt"/>
              </a:rPr>
              <a:t>Subtext</a:t>
            </a:r>
          </a:p>
        </p:txBody>
      </p:sp>
      <p:sp>
        <p:nvSpPr>
          <p:cNvPr id="11" name="Picture Placeholder 11">
            <a:extLst>
              <a:ext uri="{FF2B5EF4-FFF2-40B4-BE49-F238E27FC236}">
                <a16:creationId xmlns:a16="http://schemas.microsoft.com/office/drawing/2014/main" id="{C8EB7E18-D533-C544-16D4-7DFDA02B93A4}"/>
              </a:ext>
            </a:extLst>
          </p:cNvPr>
          <p:cNvSpPr>
            <a:spLocks noGrp="1"/>
          </p:cNvSpPr>
          <p:nvPr>
            <p:ph type="pic" sz="quarter" idx="14"/>
          </p:nvPr>
        </p:nvSpPr>
        <p:spPr>
          <a:xfrm>
            <a:off x="5012855" y="844861"/>
            <a:ext cx="8092403" cy="6508111"/>
          </a:xfrm>
          <a:prstGeom prst="round1Rect">
            <a:avLst/>
          </a:prstGeom>
          <a:solidFill>
            <a:schemeClr val="bg2"/>
          </a:solidFill>
        </p:spPr>
        <p:txBody>
          <a:bodyPr/>
          <a:lstStyle>
            <a:lvl1pPr marL="0" indent="0">
              <a:buNone/>
              <a:defRPr/>
            </a:lvl1pPr>
          </a:lstStyle>
          <a:p>
            <a:endParaRPr lang="en-US" dirty="0"/>
          </a:p>
        </p:txBody>
      </p:sp>
      <p:sp>
        <p:nvSpPr>
          <p:cNvPr id="5" name="Content Placeholder 2">
            <a:extLst>
              <a:ext uri="{FF2B5EF4-FFF2-40B4-BE49-F238E27FC236}">
                <a16:creationId xmlns:a16="http://schemas.microsoft.com/office/drawing/2014/main" id="{E9168215-7072-A0EC-3EDB-40375DA976CE}"/>
              </a:ext>
            </a:extLst>
          </p:cNvPr>
          <p:cNvSpPr>
            <a:spLocks noGrp="1"/>
          </p:cNvSpPr>
          <p:nvPr>
            <p:ph idx="1"/>
          </p:nvPr>
        </p:nvSpPr>
        <p:spPr>
          <a:xfrm>
            <a:off x="610743" y="1998845"/>
            <a:ext cx="3909060" cy="5354127"/>
          </a:xfrm>
          <a:prstGeom prst="rect">
            <a:avLst/>
          </a:prstGeom>
        </p:spPr>
        <p:txBody>
          <a:bodyPr lIns="0" tIns="0" rIns="0" bIns="0">
            <a:noAutofit/>
          </a:bodyPr>
          <a:lstStyle>
            <a:lvl1pPr marL="257175" indent="-257175">
              <a:buClr>
                <a:schemeClr val="accent1"/>
              </a:buClr>
              <a:buFont typeface="Arial" panose="020B0604020202020204" pitchFamily="34" charset="0"/>
              <a:buChar char="•"/>
              <a:defRPr sz="2250" b="0" i="0">
                <a:solidFill>
                  <a:schemeClr val="bg1"/>
                </a:solidFill>
                <a:latin typeface="Montserrat" pitchFamily="2" charset="77"/>
                <a:ea typeface="Open Sans" panose="020B0606030504020204" pitchFamily="34" charset="0"/>
                <a:cs typeface="Open Sans" panose="020B0606030504020204" pitchFamily="34" charset="0"/>
              </a:defRPr>
            </a:lvl1pPr>
            <a:lvl2pPr marL="582216" indent="-262533">
              <a:buClr>
                <a:schemeClr val="accent1"/>
              </a:buClr>
              <a:buFont typeface="Arial" panose="020B0604020202020204" pitchFamily="34" charset="0"/>
              <a:buChar char="‒"/>
              <a:defRPr sz="2025" b="0" i="0">
                <a:solidFill>
                  <a:schemeClr val="bg1"/>
                </a:solidFill>
                <a:latin typeface="Montserrat" pitchFamily="2" charset="77"/>
                <a:ea typeface="Open Sans" panose="020B0606030504020204" pitchFamily="34" charset="0"/>
                <a:cs typeface="Open Sans" panose="020B0606030504020204" pitchFamily="34" charset="0"/>
              </a:defRPr>
            </a:lvl2pPr>
            <a:lvl3pPr marL="901899" indent="-260747">
              <a:buClr>
                <a:schemeClr val="accent3"/>
              </a:buClr>
              <a:buFont typeface="Arial" panose="020B0604020202020204" pitchFamily="34" charset="0"/>
              <a:buChar char="•"/>
              <a:defRPr sz="1800" b="0" i="0">
                <a:solidFill>
                  <a:schemeClr val="bg1"/>
                </a:solidFill>
                <a:latin typeface="Montserrat" pitchFamily="2" charset="77"/>
                <a:ea typeface="Open Sans" panose="020B0606030504020204" pitchFamily="34" charset="0"/>
                <a:cs typeface="Open Sans" panose="020B0606030504020204" pitchFamily="34" charset="0"/>
              </a:defRPr>
            </a:lvl3pPr>
            <a:lvl4pPr>
              <a:defRPr sz="1800">
                <a:latin typeface="Open Sans" panose="020B0604020202020204" charset="0"/>
                <a:ea typeface="Open Sans" panose="020B0604020202020204" charset="0"/>
                <a:cs typeface="Open Sans" panose="020B0604020202020204" charset="0"/>
              </a:defRPr>
            </a:lvl4pPr>
            <a:lvl5pPr>
              <a:defRPr sz="1800">
                <a:latin typeface="Open Sans" panose="020B0604020202020204" charset="0"/>
                <a:ea typeface="Open Sans" panose="020B0604020202020204" charset="0"/>
                <a:cs typeface="Open Sans" panose="020B0604020202020204" charset="0"/>
              </a:defRPr>
            </a:lvl5pPr>
          </a:lstStyle>
          <a:p>
            <a:pPr lvl="0"/>
            <a:r>
              <a:rPr lang="en-US" dirty="0"/>
              <a:t>Click to edit Master text styles</a:t>
            </a:r>
          </a:p>
          <a:p>
            <a:pPr lvl="1"/>
            <a:r>
              <a:rPr lang="en-US" dirty="0"/>
              <a:t>Second level</a:t>
            </a:r>
          </a:p>
        </p:txBody>
      </p:sp>
      <p:sp>
        <p:nvSpPr>
          <p:cNvPr id="7" name="Title 1">
            <a:extLst>
              <a:ext uri="{FF2B5EF4-FFF2-40B4-BE49-F238E27FC236}">
                <a16:creationId xmlns:a16="http://schemas.microsoft.com/office/drawing/2014/main" id="{EF5D3E6A-3C3A-8A29-5941-A51D0BEC9732}"/>
              </a:ext>
            </a:extLst>
          </p:cNvPr>
          <p:cNvSpPr>
            <a:spLocks noGrp="1"/>
          </p:cNvSpPr>
          <p:nvPr>
            <p:ph type="title" hasCustomPrompt="1"/>
          </p:nvPr>
        </p:nvSpPr>
        <p:spPr>
          <a:xfrm>
            <a:off x="610743" y="846592"/>
            <a:ext cx="3909060" cy="404340"/>
          </a:xfrm>
          <a:prstGeom prst="rect">
            <a:avLst/>
          </a:prstGeom>
        </p:spPr>
        <p:txBody>
          <a:bodyPr lIns="0" tIns="0" rIns="0" bIns="0" anchor="t">
            <a:noAutofit/>
          </a:bodyPr>
          <a:lstStyle>
            <a:lvl1pPr>
              <a:defRPr sz="3150" b="0" i="0" cap="none" spc="0" baseline="0">
                <a:solidFill>
                  <a:schemeClr val="bg1"/>
                </a:solidFill>
                <a:latin typeface="+mj-lt"/>
                <a:ea typeface="Open Sans" panose="020B0606030504020204" pitchFamily="34" charset="0"/>
                <a:cs typeface="Open Sans" panose="020B0606030504020204" pitchFamily="34" charset="0"/>
              </a:defRPr>
            </a:lvl1pPr>
          </a:lstStyle>
          <a:p>
            <a:r>
              <a:rPr lang="en-US" dirty="0"/>
              <a:t>Title</a:t>
            </a:r>
          </a:p>
        </p:txBody>
      </p:sp>
      <p:sp>
        <p:nvSpPr>
          <p:cNvPr id="6" name="Footer Placeholder 16">
            <a:extLst>
              <a:ext uri="{FF2B5EF4-FFF2-40B4-BE49-F238E27FC236}">
                <a16:creationId xmlns:a16="http://schemas.microsoft.com/office/drawing/2014/main" id="{38F4A9B8-5B58-9BFE-F67E-3AA014325459}"/>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5802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eft Text and Image - 50/5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9177F9-82F4-5B64-1EE5-82AB004AE6C0}"/>
              </a:ext>
            </a:extLst>
          </p:cNvPr>
          <p:cNvSpPr/>
          <p:nvPr userDrawn="1"/>
        </p:nvSpPr>
        <p:spPr>
          <a:xfrm>
            <a:off x="0" y="-12833"/>
            <a:ext cx="6858000" cy="7785234"/>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575" dirty="0"/>
          </a:p>
        </p:txBody>
      </p:sp>
      <p:pic>
        <p:nvPicPr>
          <p:cNvPr id="2" name="Picture 1">
            <a:extLst>
              <a:ext uri="{FF2B5EF4-FFF2-40B4-BE49-F238E27FC236}">
                <a16:creationId xmlns:a16="http://schemas.microsoft.com/office/drawing/2014/main" id="{47CD31D3-A333-F198-6D9D-F53603F2D9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11" name="Text Placeholder 4">
            <a:extLst>
              <a:ext uri="{FF2B5EF4-FFF2-40B4-BE49-F238E27FC236}">
                <a16:creationId xmlns:a16="http://schemas.microsoft.com/office/drawing/2014/main" id="{75058A1B-0131-6708-A588-400B6D037A89}"/>
              </a:ext>
            </a:extLst>
          </p:cNvPr>
          <p:cNvSpPr>
            <a:spLocks noGrp="1"/>
          </p:cNvSpPr>
          <p:nvPr>
            <p:ph type="body" sz="quarter" idx="11" hasCustomPrompt="1"/>
          </p:nvPr>
        </p:nvSpPr>
        <p:spPr>
          <a:xfrm>
            <a:off x="610742" y="1368392"/>
            <a:ext cx="5997321" cy="404813"/>
          </a:xfrm>
          <a:prstGeom prst="rect">
            <a:avLst/>
          </a:prstGeom>
        </p:spPr>
        <p:txBody>
          <a:bodyPr lIns="0" rIns="0"/>
          <a:lstStyle>
            <a:lvl1pPr marL="0" indent="0">
              <a:buNone/>
              <a:defRPr sz="2250" b="1">
                <a:solidFill>
                  <a:schemeClr val="accent1"/>
                </a:solidFill>
              </a:defRPr>
            </a:lvl1pPr>
          </a:lstStyle>
          <a:p>
            <a:r>
              <a:rPr lang="en-US" dirty="0">
                <a:latin typeface="+mn-lt"/>
              </a:rPr>
              <a:t>Subtext</a:t>
            </a:r>
          </a:p>
        </p:txBody>
      </p:sp>
      <p:sp>
        <p:nvSpPr>
          <p:cNvPr id="26" name="Content Placeholder 2">
            <a:extLst>
              <a:ext uri="{FF2B5EF4-FFF2-40B4-BE49-F238E27FC236}">
                <a16:creationId xmlns:a16="http://schemas.microsoft.com/office/drawing/2014/main" id="{390068B9-BDFF-CD16-89B8-7EC9BDB823B9}"/>
              </a:ext>
            </a:extLst>
          </p:cNvPr>
          <p:cNvSpPr>
            <a:spLocks noGrp="1"/>
          </p:cNvSpPr>
          <p:nvPr>
            <p:ph idx="1"/>
          </p:nvPr>
        </p:nvSpPr>
        <p:spPr>
          <a:xfrm>
            <a:off x="610744" y="1998845"/>
            <a:ext cx="6000731" cy="5354127"/>
          </a:xfrm>
          <a:prstGeom prst="rect">
            <a:avLst/>
          </a:prstGeom>
        </p:spPr>
        <p:txBody>
          <a:bodyPr lIns="0" tIns="0" rIns="0" bIns="0">
            <a:noAutofit/>
          </a:bodyPr>
          <a:lstStyle>
            <a:lvl1pPr marL="257175" indent="-257175">
              <a:buClr>
                <a:schemeClr val="accent1"/>
              </a:buClr>
              <a:buFont typeface="Arial" panose="020B0604020202020204" pitchFamily="34" charset="0"/>
              <a:buChar char="•"/>
              <a:defRPr sz="2700" b="0" i="0">
                <a:solidFill>
                  <a:schemeClr val="bg1"/>
                </a:solidFill>
                <a:latin typeface="Montserrat" pitchFamily="2" charset="77"/>
                <a:ea typeface="Open Sans" panose="020B0606030504020204" pitchFamily="34" charset="0"/>
                <a:cs typeface="Open Sans" panose="020B0606030504020204" pitchFamily="34" charset="0"/>
              </a:defRPr>
            </a:lvl1pPr>
            <a:lvl2pPr marL="582216" indent="-262533">
              <a:buClr>
                <a:schemeClr val="accent1"/>
              </a:buClr>
              <a:buFont typeface="Arial" panose="020B0604020202020204" pitchFamily="34" charset="0"/>
              <a:buChar char="‒"/>
              <a:defRPr sz="2250" b="0" i="0">
                <a:solidFill>
                  <a:schemeClr val="bg1"/>
                </a:solidFill>
                <a:latin typeface="Montserrat" pitchFamily="2" charset="77"/>
                <a:ea typeface="Open Sans" panose="020B0606030504020204" pitchFamily="34" charset="0"/>
                <a:cs typeface="Open Sans" panose="020B0606030504020204" pitchFamily="34" charset="0"/>
              </a:defRPr>
            </a:lvl2pPr>
            <a:lvl3pPr marL="901899" indent="-260747">
              <a:buClr>
                <a:schemeClr val="accent1"/>
              </a:buClr>
              <a:buFont typeface="Arial" panose="020B0604020202020204" pitchFamily="34" charset="0"/>
              <a:buChar char="•"/>
              <a:defRPr sz="2025" b="0" i="0">
                <a:solidFill>
                  <a:schemeClr val="bg1"/>
                </a:solidFill>
                <a:latin typeface="Montserrat" pitchFamily="2" charset="77"/>
                <a:ea typeface="Open Sans" panose="020B0606030504020204" pitchFamily="34" charset="0"/>
                <a:cs typeface="Open Sans" panose="020B0606030504020204" pitchFamily="34" charset="0"/>
              </a:defRPr>
            </a:lvl3pPr>
            <a:lvl4pPr>
              <a:defRPr sz="1800">
                <a:latin typeface="Open Sans" panose="020B0604020202020204" charset="0"/>
                <a:ea typeface="Open Sans" panose="020B0604020202020204" charset="0"/>
                <a:cs typeface="Open Sans" panose="020B0604020202020204" charset="0"/>
              </a:defRPr>
            </a:lvl4pPr>
            <a:lvl5pPr>
              <a:defRPr sz="1800">
                <a:latin typeface="Open Sans" panose="020B0604020202020204" charset="0"/>
                <a:ea typeface="Open Sans" panose="020B0604020202020204" charset="0"/>
                <a:cs typeface="Open Sans" panose="020B0604020202020204" charset="0"/>
              </a:defRPr>
            </a:lvl5pPr>
          </a:lstStyle>
          <a:p>
            <a:pPr lvl="0"/>
            <a:r>
              <a:rPr lang="en-US" dirty="0"/>
              <a:t>Click to edit Master text styles</a:t>
            </a:r>
          </a:p>
          <a:p>
            <a:pPr lvl="1"/>
            <a:r>
              <a:rPr lang="en-US" dirty="0"/>
              <a:t>Second level</a:t>
            </a:r>
          </a:p>
          <a:p>
            <a:pPr lvl="2"/>
            <a:r>
              <a:rPr lang="en-US" dirty="0"/>
              <a:t>Third level</a:t>
            </a:r>
          </a:p>
        </p:txBody>
      </p:sp>
      <p:sp>
        <p:nvSpPr>
          <p:cNvPr id="27" name="Title 1">
            <a:extLst>
              <a:ext uri="{FF2B5EF4-FFF2-40B4-BE49-F238E27FC236}">
                <a16:creationId xmlns:a16="http://schemas.microsoft.com/office/drawing/2014/main" id="{D7B8F488-F3D6-E8B5-A6DE-378484A20B57}"/>
              </a:ext>
            </a:extLst>
          </p:cNvPr>
          <p:cNvSpPr>
            <a:spLocks noGrp="1"/>
          </p:cNvSpPr>
          <p:nvPr>
            <p:ph type="title" hasCustomPrompt="1"/>
          </p:nvPr>
        </p:nvSpPr>
        <p:spPr>
          <a:xfrm>
            <a:off x="610742" y="846592"/>
            <a:ext cx="5997321" cy="404340"/>
          </a:xfrm>
          <a:prstGeom prst="rect">
            <a:avLst/>
          </a:prstGeom>
        </p:spPr>
        <p:txBody>
          <a:bodyPr lIns="0" tIns="0" rIns="0" bIns="0" anchor="t">
            <a:noAutofit/>
          </a:bodyPr>
          <a:lstStyle>
            <a:lvl1pPr>
              <a:defRPr sz="3150" b="0" i="0" cap="none" spc="0" baseline="0">
                <a:solidFill>
                  <a:schemeClr val="bg1"/>
                </a:solidFill>
                <a:latin typeface="+mj-lt"/>
                <a:ea typeface="Open Sans" panose="020B0606030504020204" pitchFamily="34" charset="0"/>
                <a:cs typeface="Open Sans" panose="020B0606030504020204" pitchFamily="34" charset="0"/>
              </a:defRPr>
            </a:lvl1pPr>
          </a:lstStyle>
          <a:p>
            <a:r>
              <a:rPr lang="en-US" dirty="0"/>
              <a:t>Title</a:t>
            </a:r>
          </a:p>
        </p:txBody>
      </p:sp>
      <p:sp>
        <p:nvSpPr>
          <p:cNvPr id="29" name="Picture Placeholder 11">
            <a:extLst>
              <a:ext uri="{FF2B5EF4-FFF2-40B4-BE49-F238E27FC236}">
                <a16:creationId xmlns:a16="http://schemas.microsoft.com/office/drawing/2014/main" id="{BAE47250-E201-C6AA-36A2-45035E0A83C4}"/>
              </a:ext>
            </a:extLst>
          </p:cNvPr>
          <p:cNvSpPr>
            <a:spLocks noGrp="1"/>
          </p:cNvSpPr>
          <p:nvPr>
            <p:ph type="pic" sz="quarter" idx="14"/>
          </p:nvPr>
        </p:nvSpPr>
        <p:spPr>
          <a:xfrm>
            <a:off x="7119035" y="846592"/>
            <a:ext cx="5986224" cy="6506379"/>
          </a:xfrm>
          <a:prstGeom prst="round1Rect">
            <a:avLst/>
          </a:prstGeom>
          <a:solidFill>
            <a:schemeClr val="bg2"/>
          </a:solidFill>
        </p:spPr>
        <p:txBody>
          <a:bodyPr/>
          <a:lstStyle>
            <a:lvl1pPr marL="0" indent="0">
              <a:buNone/>
              <a:defRPr/>
            </a:lvl1pPr>
          </a:lstStyle>
          <a:p>
            <a:endParaRPr lang="en-US" dirty="0"/>
          </a:p>
        </p:txBody>
      </p:sp>
      <p:sp>
        <p:nvSpPr>
          <p:cNvPr id="6" name="Footer Placeholder 16">
            <a:extLst>
              <a:ext uri="{FF2B5EF4-FFF2-40B4-BE49-F238E27FC236}">
                <a16:creationId xmlns:a16="http://schemas.microsoft.com/office/drawing/2014/main" id="{7BEEE6E6-A1EC-2D8F-9D2C-07394C32B89A}"/>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7690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Key Takeaway">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AC06-008C-5A68-F42A-71FD58D7B5F9}"/>
              </a:ext>
            </a:extLst>
          </p:cNvPr>
          <p:cNvSpPr>
            <a:spLocks noGrp="1"/>
          </p:cNvSpPr>
          <p:nvPr>
            <p:ph type="title"/>
          </p:nvPr>
        </p:nvSpPr>
        <p:spPr>
          <a:xfrm>
            <a:off x="935831" y="870796"/>
            <a:ext cx="11830050" cy="6162589"/>
          </a:xfrm>
        </p:spPr>
        <p:txBody>
          <a:bodyPr anchor="ctr"/>
          <a:lstStyle>
            <a:lvl1pPr>
              <a:defRPr sz="6750">
                <a:solidFill>
                  <a:schemeClr val="accent1"/>
                </a:solidFill>
              </a:defRPr>
            </a:lvl1pPr>
          </a:lstStyle>
          <a:p>
            <a:r>
              <a:rPr lang="en-US" dirty="0"/>
              <a:t>Click to edit Master title style</a:t>
            </a:r>
          </a:p>
        </p:txBody>
      </p:sp>
      <p:pic>
        <p:nvPicPr>
          <p:cNvPr id="5" name="Picture 4" descr="A green and black logo&#10;&#10;Description automatically generated">
            <a:extLst>
              <a:ext uri="{FF2B5EF4-FFF2-40B4-BE49-F238E27FC236}">
                <a16:creationId xmlns:a16="http://schemas.microsoft.com/office/drawing/2014/main" id="{FCAB7069-659B-C400-E026-3A432ABCC2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35883" y="60155"/>
            <a:ext cx="1679232" cy="731479"/>
          </a:xfrm>
          <a:prstGeom prst="rect">
            <a:avLst/>
          </a:prstGeom>
        </p:spPr>
      </p:pic>
      <p:sp>
        <p:nvSpPr>
          <p:cNvPr id="3" name="Footer Placeholder 16">
            <a:extLst>
              <a:ext uri="{FF2B5EF4-FFF2-40B4-BE49-F238E27FC236}">
                <a16:creationId xmlns:a16="http://schemas.microsoft.com/office/drawing/2014/main" id="{5EAD7E2B-031F-AB9D-DD13-8988E23A383D}"/>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4" name="Footer Placeholder 16">
            <a:extLst>
              <a:ext uri="{FF2B5EF4-FFF2-40B4-BE49-F238E27FC236}">
                <a16:creationId xmlns:a16="http://schemas.microsoft.com/office/drawing/2014/main" id="{8959D30B-02C1-603F-B54A-6429ACF7E321}"/>
              </a:ext>
            </a:extLst>
          </p:cNvPr>
          <p:cNvSpPr txBox="1">
            <a:spLocks/>
          </p:cNvSpPr>
          <p:nvPr userDrawn="1"/>
        </p:nvSpPr>
        <p:spPr bwMode="white">
          <a:xfrm>
            <a:off x="630438" y="7495361"/>
            <a:ext cx="5408748" cy="277040"/>
          </a:xfrm>
          <a:prstGeom prst="rect">
            <a:avLst/>
          </a:prstGeom>
          <a:noFill/>
        </p:spPr>
        <p:txBody>
          <a:bodyPr vert="horz" wrap="none" lIns="0" tIns="0" rIns="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r>
              <a:rPr kumimoji="0" lang="en-US" sz="900"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t>Confidential - Not to be copied | © 2025 Sperra</a:t>
            </a:r>
          </a:p>
        </p:txBody>
      </p:sp>
    </p:spTree>
    <p:extLst>
      <p:ext uri="{BB962C8B-B14F-4D97-AF65-F5344CB8AC3E}">
        <p14:creationId xmlns:p14="http://schemas.microsoft.com/office/powerpoint/2010/main" val="3875141997"/>
      </p:ext>
    </p:extLst>
  </p:cSld>
  <p:clrMapOvr>
    <a:overrideClrMapping bg1="dk1" tx1="lt1" bg2="dk2" tx2="lt2" accent1="accent1" accent2="accent2" accent3="accent3" accent4="accent4" accent5="accent5" accent6="accent6" hlink="hlink" folHlink="folHlink"/>
  </p:clrMapOvr>
  <p:hf sldNum="0"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Key takeaway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AC06-008C-5A68-F42A-71FD58D7B5F9}"/>
              </a:ext>
            </a:extLst>
          </p:cNvPr>
          <p:cNvSpPr>
            <a:spLocks noGrp="1"/>
          </p:cNvSpPr>
          <p:nvPr>
            <p:ph type="title"/>
          </p:nvPr>
        </p:nvSpPr>
        <p:spPr>
          <a:xfrm>
            <a:off x="935831" y="1937705"/>
            <a:ext cx="12149732" cy="3233102"/>
          </a:xfrm>
        </p:spPr>
        <p:txBody>
          <a:bodyPr anchor="b"/>
          <a:lstStyle>
            <a:lvl1pPr>
              <a:defRPr sz="6750">
                <a:solidFill>
                  <a:schemeClr val="accent1"/>
                </a:solidFill>
              </a:defRPr>
            </a:lvl1pPr>
          </a:lstStyle>
          <a:p>
            <a:r>
              <a:rPr lang="en-US" dirty="0"/>
              <a:t>Click to edit Master title</a:t>
            </a:r>
          </a:p>
        </p:txBody>
      </p:sp>
      <p:sp>
        <p:nvSpPr>
          <p:cNvPr id="3" name="Text Placeholder 2">
            <a:extLst>
              <a:ext uri="{FF2B5EF4-FFF2-40B4-BE49-F238E27FC236}">
                <a16:creationId xmlns:a16="http://schemas.microsoft.com/office/drawing/2014/main" id="{57D934EF-EB47-CE94-A406-E6FA0B99CE89}"/>
              </a:ext>
            </a:extLst>
          </p:cNvPr>
          <p:cNvSpPr>
            <a:spLocks noGrp="1"/>
          </p:cNvSpPr>
          <p:nvPr>
            <p:ph type="body" idx="1"/>
          </p:nvPr>
        </p:nvSpPr>
        <p:spPr>
          <a:xfrm>
            <a:off x="935831" y="5201392"/>
            <a:ext cx="11830050" cy="1700212"/>
          </a:xfrm>
        </p:spPr>
        <p:txBody>
          <a:bodyPr/>
          <a:lstStyle>
            <a:lvl1pPr marL="0" indent="0">
              <a:buNone/>
              <a:defRPr sz="2700" b="0" i="0">
                <a:solidFill>
                  <a:schemeClr val="tx1">
                    <a:tint val="82000"/>
                  </a:schemeClr>
                </a:solidFill>
                <a:latin typeface="Montserrat" pitchFamily="2" charset="77"/>
              </a:defRPr>
            </a:lvl1pPr>
            <a:lvl2pPr marL="514350" indent="0">
              <a:buNone/>
              <a:defRPr sz="2250">
                <a:solidFill>
                  <a:schemeClr val="tx1">
                    <a:tint val="82000"/>
                  </a:schemeClr>
                </a:solidFill>
              </a:defRPr>
            </a:lvl2pPr>
            <a:lvl3pPr marL="1028700" indent="0">
              <a:buNone/>
              <a:defRPr sz="2025">
                <a:solidFill>
                  <a:schemeClr val="tx1">
                    <a:tint val="82000"/>
                  </a:schemeClr>
                </a:solidFill>
              </a:defRPr>
            </a:lvl3pPr>
            <a:lvl4pPr marL="1543050" indent="0">
              <a:buNone/>
              <a:defRPr sz="1800">
                <a:solidFill>
                  <a:schemeClr val="tx1">
                    <a:tint val="82000"/>
                  </a:schemeClr>
                </a:solidFill>
              </a:defRPr>
            </a:lvl4pPr>
            <a:lvl5pPr marL="2057400" indent="0">
              <a:buNone/>
              <a:defRPr sz="1800">
                <a:solidFill>
                  <a:schemeClr val="tx1">
                    <a:tint val="82000"/>
                  </a:schemeClr>
                </a:solidFill>
              </a:defRPr>
            </a:lvl5pPr>
            <a:lvl6pPr marL="2571750" indent="0">
              <a:buNone/>
              <a:defRPr sz="1800">
                <a:solidFill>
                  <a:schemeClr val="tx1">
                    <a:tint val="82000"/>
                  </a:schemeClr>
                </a:solidFill>
              </a:defRPr>
            </a:lvl6pPr>
            <a:lvl7pPr marL="3086100" indent="0">
              <a:buNone/>
              <a:defRPr sz="1800">
                <a:solidFill>
                  <a:schemeClr val="tx1">
                    <a:tint val="82000"/>
                  </a:schemeClr>
                </a:solidFill>
              </a:defRPr>
            </a:lvl7pPr>
            <a:lvl8pPr marL="3600450" indent="0">
              <a:buNone/>
              <a:defRPr sz="1800">
                <a:solidFill>
                  <a:schemeClr val="tx1">
                    <a:tint val="82000"/>
                  </a:schemeClr>
                </a:solidFill>
              </a:defRPr>
            </a:lvl8pPr>
            <a:lvl9pPr marL="4114800" indent="0">
              <a:buNone/>
              <a:defRPr sz="1800">
                <a:solidFill>
                  <a:schemeClr val="tx1">
                    <a:tint val="82000"/>
                  </a:schemeClr>
                </a:solidFill>
              </a:defRPr>
            </a:lvl9pPr>
          </a:lstStyle>
          <a:p>
            <a:pPr lvl="0"/>
            <a:r>
              <a:rPr lang="en-US" dirty="0"/>
              <a:t>Click to edit Master text styles</a:t>
            </a:r>
          </a:p>
        </p:txBody>
      </p:sp>
      <p:pic>
        <p:nvPicPr>
          <p:cNvPr id="12" name="Picture 11" descr="A green and black logo&#10;&#10;Description automatically generated">
            <a:extLst>
              <a:ext uri="{FF2B5EF4-FFF2-40B4-BE49-F238E27FC236}">
                <a16:creationId xmlns:a16="http://schemas.microsoft.com/office/drawing/2014/main" id="{3A49AE86-40B7-8646-4430-B985E1F7FF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935883" y="60155"/>
            <a:ext cx="1679232" cy="731479"/>
          </a:xfrm>
          <a:prstGeom prst="rect">
            <a:avLst/>
          </a:prstGeom>
        </p:spPr>
      </p:pic>
    </p:spTree>
    <p:extLst>
      <p:ext uri="{BB962C8B-B14F-4D97-AF65-F5344CB8AC3E}">
        <p14:creationId xmlns:p14="http://schemas.microsoft.com/office/powerpoint/2010/main" val="3122464249"/>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Right Text - Two Images">
    <p:bg>
      <p:bgRef idx="1001">
        <a:schemeClr val="bg1"/>
      </p:bgRef>
    </p:bg>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D0A57DF3-591E-125B-10D1-1C8C1AF95F88}"/>
              </a:ext>
            </a:extLst>
          </p:cNvPr>
          <p:cNvSpPr>
            <a:spLocks noGrp="1"/>
          </p:cNvSpPr>
          <p:nvPr>
            <p:ph type="pic" sz="quarter" idx="14"/>
          </p:nvPr>
        </p:nvSpPr>
        <p:spPr>
          <a:xfrm>
            <a:off x="2" y="1"/>
            <a:ext cx="5429840" cy="3728617"/>
          </a:xfrm>
          <a:prstGeom prst="round1Rect">
            <a:avLst/>
          </a:prstGeom>
          <a:solidFill>
            <a:schemeClr val="bg2"/>
          </a:solidFill>
        </p:spPr>
        <p:txBody>
          <a:bodyPr/>
          <a:lstStyle>
            <a:lvl1pPr marL="0" indent="0">
              <a:buNone/>
              <a:defRPr>
                <a:solidFill>
                  <a:schemeClr val="tx1"/>
                </a:solidFill>
              </a:defRPr>
            </a:lvl1pPr>
          </a:lstStyle>
          <a:p>
            <a:endParaRPr lang="en-US" dirty="0"/>
          </a:p>
        </p:txBody>
      </p:sp>
      <p:sp>
        <p:nvSpPr>
          <p:cNvPr id="18" name="Picture Placeholder 11">
            <a:extLst>
              <a:ext uri="{FF2B5EF4-FFF2-40B4-BE49-F238E27FC236}">
                <a16:creationId xmlns:a16="http://schemas.microsoft.com/office/drawing/2014/main" id="{5898B680-B591-E7D8-DC49-70E9A074C1BA}"/>
              </a:ext>
            </a:extLst>
          </p:cNvPr>
          <p:cNvSpPr>
            <a:spLocks noGrp="1"/>
          </p:cNvSpPr>
          <p:nvPr>
            <p:ph type="pic" sz="quarter" idx="15"/>
          </p:nvPr>
        </p:nvSpPr>
        <p:spPr>
          <a:xfrm>
            <a:off x="0" y="3728618"/>
            <a:ext cx="5429841" cy="4043783"/>
          </a:xfrm>
          <a:prstGeom prst="rect">
            <a:avLst/>
          </a:prstGeom>
          <a:solidFill>
            <a:schemeClr val="bg2"/>
          </a:solidFill>
        </p:spPr>
        <p:txBody>
          <a:bodyPr/>
          <a:lstStyle>
            <a:lvl1pPr marL="0" indent="0">
              <a:buNone/>
              <a:defRPr>
                <a:solidFill>
                  <a:schemeClr val="tx1"/>
                </a:solidFill>
              </a:defRPr>
            </a:lvl1pPr>
          </a:lstStyle>
          <a:p>
            <a:endParaRPr lang="en-US" dirty="0"/>
          </a:p>
        </p:txBody>
      </p:sp>
      <p:pic>
        <p:nvPicPr>
          <p:cNvPr id="5" name="Picture 4">
            <a:extLst>
              <a:ext uri="{FF2B5EF4-FFF2-40B4-BE49-F238E27FC236}">
                <a16:creationId xmlns:a16="http://schemas.microsoft.com/office/drawing/2014/main" id="{7D01592E-71E3-3F5F-0846-C731452CA2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8" name="Content Placeholder 10">
            <a:extLst>
              <a:ext uri="{FF2B5EF4-FFF2-40B4-BE49-F238E27FC236}">
                <a16:creationId xmlns:a16="http://schemas.microsoft.com/office/drawing/2014/main" id="{7C19D20A-57C9-43B3-DAEF-350EC2F2A3B8}"/>
              </a:ext>
            </a:extLst>
          </p:cNvPr>
          <p:cNvSpPr>
            <a:spLocks noGrp="1"/>
          </p:cNvSpPr>
          <p:nvPr>
            <p:ph idx="1" hasCustomPrompt="1"/>
          </p:nvPr>
        </p:nvSpPr>
        <p:spPr>
          <a:xfrm>
            <a:off x="6031924" y="2225733"/>
            <a:ext cx="7030628" cy="4812256"/>
          </a:xfrm>
          <a:prstGeom prst="rect">
            <a:avLst/>
          </a:prstGeom>
        </p:spPr>
        <p:txBody>
          <a:bodyPr>
            <a:noAutofit/>
          </a:bodyPr>
          <a:lstStyle>
            <a:lvl1pPr marL="385763" indent="-385763">
              <a:buClr>
                <a:schemeClr val="accent1"/>
              </a:buClr>
              <a:buFont typeface="Arial" panose="020B0604020202020204" pitchFamily="34" charset="0"/>
              <a:buChar char="•"/>
              <a:defRPr sz="2700">
                <a:latin typeface="+mn-lt"/>
              </a:defRPr>
            </a:lvl1pPr>
            <a:lvl2pPr marL="771525" indent="-257175">
              <a:buClr>
                <a:schemeClr val="accent1"/>
              </a:buClr>
              <a:buFont typeface="Arial"/>
              <a:buChar char="-"/>
              <a:defRPr sz="2250"/>
            </a:lvl2pPr>
          </a:lstStyle>
          <a:p>
            <a:r>
              <a:rPr lang="en-US" dirty="0"/>
              <a:t>Text</a:t>
            </a:r>
          </a:p>
          <a:p>
            <a:pPr lvl="1"/>
            <a:r>
              <a:rPr lang="en-US" dirty="0"/>
              <a:t>text</a:t>
            </a:r>
          </a:p>
          <a:p>
            <a:pPr lvl="1"/>
            <a:endParaRPr lang="en-US" dirty="0"/>
          </a:p>
        </p:txBody>
      </p:sp>
      <p:sp>
        <p:nvSpPr>
          <p:cNvPr id="9" name="Title 4">
            <a:extLst>
              <a:ext uri="{FF2B5EF4-FFF2-40B4-BE49-F238E27FC236}">
                <a16:creationId xmlns:a16="http://schemas.microsoft.com/office/drawing/2014/main" id="{AE6246BC-41AA-4D20-42F9-A4EAA46F4E7A}"/>
              </a:ext>
            </a:extLst>
          </p:cNvPr>
          <p:cNvSpPr>
            <a:spLocks noGrp="1"/>
          </p:cNvSpPr>
          <p:nvPr>
            <p:ph type="title" hasCustomPrompt="1"/>
          </p:nvPr>
        </p:nvSpPr>
        <p:spPr>
          <a:xfrm>
            <a:off x="6031924" y="702470"/>
            <a:ext cx="7030628" cy="842874"/>
          </a:xfrm>
          <a:prstGeom prst="rect">
            <a:avLst/>
          </a:prstGeom>
        </p:spPr>
        <p:txBody>
          <a:bodyPr lIns="0" rIns="0" anchor="b" anchorCtr="0"/>
          <a:lstStyle>
            <a:lvl1pPr>
              <a:defRPr sz="3150"/>
            </a:lvl1pPr>
          </a:lstStyle>
          <a:p>
            <a:r>
              <a:rPr lang="en-US" dirty="0"/>
              <a:t>Title</a:t>
            </a:r>
            <a:endParaRPr lang="en-GB" dirty="0"/>
          </a:p>
        </p:txBody>
      </p:sp>
      <p:sp>
        <p:nvSpPr>
          <p:cNvPr id="10" name="Text Placeholder 4">
            <a:extLst>
              <a:ext uri="{FF2B5EF4-FFF2-40B4-BE49-F238E27FC236}">
                <a16:creationId xmlns:a16="http://schemas.microsoft.com/office/drawing/2014/main" id="{CE9DA30B-6B70-9BAB-13A9-A3948CA295EC}"/>
              </a:ext>
            </a:extLst>
          </p:cNvPr>
          <p:cNvSpPr>
            <a:spLocks noGrp="1"/>
          </p:cNvSpPr>
          <p:nvPr>
            <p:ph type="body" sz="quarter" idx="11" hasCustomPrompt="1"/>
          </p:nvPr>
        </p:nvSpPr>
        <p:spPr>
          <a:xfrm>
            <a:off x="6031924" y="1581081"/>
            <a:ext cx="7030628" cy="404813"/>
          </a:xfrm>
          <a:prstGeom prst="rect">
            <a:avLst/>
          </a:prstGeom>
        </p:spPr>
        <p:txBody>
          <a:bodyPr lIns="0" rIns="0"/>
          <a:lstStyle>
            <a:lvl1pPr marL="0" indent="0">
              <a:buNone/>
              <a:defRPr sz="2250" b="1">
                <a:solidFill>
                  <a:schemeClr val="accent1"/>
                </a:solidFill>
              </a:defRPr>
            </a:lvl1pPr>
          </a:lstStyle>
          <a:p>
            <a:r>
              <a:rPr lang="en-US" dirty="0">
                <a:latin typeface="+mn-lt"/>
              </a:rPr>
              <a:t>Subtitle</a:t>
            </a:r>
          </a:p>
        </p:txBody>
      </p:sp>
      <p:sp>
        <p:nvSpPr>
          <p:cNvPr id="11" name="Footer Placeholder 16">
            <a:extLst>
              <a:ext uri="{FF2B5EF4-FFF2-40B4-BE49-F238E27FC236}">
                <a16:creationId xmlns:a16="http://schemas.microsoft.com/office/drawing/2014/main" id="{B7C7B7B8-F5FA-EE1A-BACF-56698C506855}"/>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8107D77-A058-4B1F-D58A-9AFACDAE48AC}"/>
              </a:ext>
            </a:extLst>
          </p:cNvPr>
          <p:cNvSpPr txBox="1"/>
          <p:nvPr userDrawn="1"/>
        </p:nvSpPr>
        <p:spPr>
          <a:xfrm>
            <a:off x="5933591" y="7434529"/>
            <a:ext cx="2895251" cy="230832"/>
          </a:xfrm>
          <a:prstGeom prst="rect">
            <a:avLst/>
          </a:prstGeom>
          <a:noFill/>
        </p:spPr>
        <p:txBody>
          <a:bodyPr wrap="square" rtlCol="0">
            <a:spAutoFit/>
          </a:bodyPr>
          <a:lstStyle/>
          <a:p>
            <a:r>
              <a:rPr lang="en-US" sz="900" dirty="0"/>
              <a:t>Confidential – Not to be copied | © 2025 Sperra</a:t>
            </a:r>
          </a:p>
        </p:txBody>
      </p:sp>
    </p:spTree>
    <p:extLst>
      <p:ext uri="{BB962C8B-B14F-4D97-AF65-F5344CB8AC3E}">
        <p14:creationId xmlns:p14="http://schemas.microsoft.com/office/powerpoint/2010/main" val="1928078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Right Text - One Image">
    <p:bg>
      <p:bgRef idx="1001">
        <a:schemeClr val="bg1"/>
      </p:bgRef>
    </p:bg>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D0A57DF3-591E-125B-10D1-1C8C1AF95F88}"/>
              </a:ext>
            </a:extLst>
          </p:cNvPr>
          <p:cNvSpPr>
            <a:spLocks noGrp="1"/>
          </p:cNvSpPr>
          <p:nvPr>
            <p:ph type="pic" sz="quarter" idx="14"/>
          </p:nvPr>
        </p:nvSpPr>
        <p:spPr>
          <a:xfrm>
            <a:off x="2" y="1"/>
            <a:ext cx="8567441" cy="7772398"/>
          </a:xfrm>
          <a:prstGeom prst="round1Rect">
            <a:avLst/>
          </a:prstGeom>
          <a:solidFill>
            <a:schemeClr val="bg2"/>
          </a:solidFill>
        </p:spPr>
        <p:txBody>
          <a:bodyPr/>
          <a:lstStyle>
            <a:lvl1pPr marL="0" indent="0">
              <a:buNone/>
              <a:defRPr>
                <a:solidFill>
                  <a:schemeClr val="tx1"/>
                </a:solidFill>
              </a:defRPr>
            </a:lvl1pPr>
          </a:lstStyle>
          <a:p>
            <a:endParaRPr lang="en-US" dirty="0"/>
          </a:p>
        </p:txBody>
      </p:sp>
      <p:pic>
        <p:nvPicPr>
          <p:cNvPr id="5" name="Picture 4">
            <a:extLst>
              <a:ext uri="{FF2B5EF4-FFF2-40B4-BE49-F238E27FC236}">
                <a16:creationId xmlns:a16="http://schemas.microsoft.com/office/drawing/2014/main" id="{7D01592E-71E3-3F5F-0846-C731452CA2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8" name="Content Placeholder 10">
            <a:extLst>
              <a:ext uri="{FF2B5EF4-FFF2-40B4-BE49-F238E27FC236}">
                <a16:creationId xmlns:a16="http://schemas.microsoft.com/office/drawing/2014/main" id="{7C19D20A-57C9-43B3-DAEF-350EC2F2A3B8}"/>
              </a:ext>
            </a:extLst>
          </p:cNvPr>
          <p:cNvSpPr>
            <a:spLocks noGrp="1"/>
          </p:cNvSpPr>
          <p:nvPr>
            <p:ph idx="1" hasCustomPrompt="1"/>
          </p:nvPr>
        </p:nvSpPr>
        <p:spPr>
          <a:xfrm>
            <a:off x="9220892" y="2225733"/>
            <a:ext cx="3841658" cy="4812256"/>
          </a:xfrm>
          <a:prstGeom prst="rect">
            <a:avLst/>
          </a:prstGeom>
        </p:spPr>
        <p:txBody>
          <a:bodyPr>
            <a:noAutofit/>
          </a:bodyPr>
          <a:lstStyle>
            <a:lvl1pPr marL="385763" indent="-385763">
              <a:buClr>
                <a:schemeClr val="accent1"/>
              </a:buClr>
              <a:buFont typeface="Arial" panose="020B0604020202020204" pitchFamily="34" charset="0"/>
              <a:buChar char="•"/>
              <a:defRPr sz="2250">
                <a:latin typeface="+mn-lt"/>
              </a:defRPr>
            </a:lvl1pPr>
          </a:lstStyle>
          <a:p>
            <a:r>
              <a:rPr lang="en-US" dirty="0"/>
              <a:t>Text</a:t>
            </a:r>
          </a:p>
        </p:txBody>
      </p:sp>
      <p:sp>
        <p:nvSpPr>
          <p:cNvPr id="9" name="Title 4">
            <a:extLst>
              <a:ext uri="{FF2B5EF4-FFF2-40B4-BE49-F238E27FC236}">
                <a16:creationId xmlns:a16="http://schemas.microsoft.com/office/drawing/2014/main" id="{AE6246BC-41AA-4D20-42F9-A4EAA46F4E7A}"/>
              </a:ext>
            </a:extLst>
          </p:cNvPr>
          <p:cNvSpPr>
            <a:spLocks noGrp="1"/>
          </p:cNvSpPr>
          <p:nvPr>
            <p:ph type="title" hasCustomPrompt="1"/>
          </p:nvPr>
        </p:nvSpPr>
        <p:spPr>
          <a:xfrm>
            <a:off x="9220892" y="702470"/>
            <a:ext cx="3841658" cy="842874"/>
          </a:xfrm>
          <a:prstGeom prst="rect">
            <a:avLst/>
          </a:prstGeom>
        </p:spPr>
        <p:txBody>
          <a:bodyPr lIns="0" rIns="0" anchor="b" anchorCtr="0"/>
          <a:lstStyle>
            <a:lvl1pPr>
              <a:defRPr sz="3150"/>
            </a:lvl1pPr>
          </a:lstStyle>
          <a:p>
            <a:r>
              <a:rPr lang="en-US" dirty="0"/>
              <a:t>Title</a:t>
            </a:r>
            <a:endParaRPr lang="en-GB" dirty="0"/>
          </a:p>
        </p:txBody>
      </p:sp>
      <p:sp>
        <p:nvSpPr>
          <p:cNvPr id="10" name="Text Placeholder 4">
            <a:extLst>
              <a:ext uri="{FF2B5EF4-FFF2-40B4-BE49-F238E27FC236}">
                <a16:creationId xmlns:a16="http://schemas.microsoft.com/office/drawing/2014/main" id="{CE9DA30B-6B70-9BAB-13A9-A3948CA295EC}"/>
              </a:ext>
            </a:extLst>
          </p:cNvPr>
          <p:cNvSpPr>
            <a:spLocks noGrp="1"/>
          </p:cNvSpPr>
          <p:nvPr>
            <p:ph type="body" sz="quarter" idx="11" hasCustomPrompt="1"/>
          </p:nvPr>
        </p:nvSpPr>
        <p:spPr>
          <a:xfrm>
            <a:off x="9220892" y="1581081"/>
            <a:ext cx="3841658" cy="404813"/>
          </a:xfrm>
          <a:prstGeom prst="rect">
            <a:avLst/>
          </a:prstGeom>
        </p:spPr>
        <p:txBody>
          <a:bodyPr lIns="0" rIns="0"/>
          <a:lstStyle>
            <a:lvl1pPr marL="0" indent="0">
              <a:buNone/>
              <a:defRPr sz="2250" b="1">
                <a:solidFill>
                  <a:schemeClr val="accent1"/>
                </a:solidFill>
              </a:defRPr>
            </a:lvl1pPr>
          </a:lstStyle>
          <a:p>
            <a:r>
              <a:rPr lang="en-US" dirty="0">
                <a:latin typeface="+mn-lt"/>
              </a:rPr>
              <a:t>Subtitle</a:t>
            </a:r>
          </a:p>
        </p:txBody>
      </p:sp>
      <p:sp>
        <p:nvSpPr>
          <p:cNvPr id="11" name="Footer Placeholder 16">
            <a:extLst>
              <a:ext uri="{FF2B5EF4-FFF2-40B4-BE49-F238E27FC236}">
                <a16:creationId xmlns:a16="http://schemas.microsoft.com/office/drawing/2014/main" id="{3A5D9762-1329-F7FC-6E4F-7CE93DFB7819}"/>
              </a:ext>
            </a:extLst>
          </p:cNvPr>
          <p:cNvSpPr txBox="1">
            <a:spLocks/>
          </p:cNvSpPr>
          <p:nvPr userDrawn="1"/>
        </p:nvSpPr>
        <p:spPr bwMode="white">
          <a:xfrm>
            <a:off x="9220894" y="7413674"/>
            <a:ext cx="4495109" cy="358726"/>
          </a:xfrm>
          <a:prstGeom prst="rect">
            <a:avLst/>
          </a:prstGeom>
          <a:noFill/>
        </p:spPr>
        <p:txBody>
          <a:bodyPr vert="horz" wrap="none" lIns="0" tIns="0" rIns="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r>
              <a:rPr kumimoji="0" lang="en-US" sz="900"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t>Confidential - Not to be copied | © 2025 Sperra</a:t>
            </a:r>
          </a:p>
        </p:txBody>
      </p:sp>
      <p:sp>
        <p:nvSpPr>
          <p:cNvPr id="12" name="Footer Placeholder 16">
            <a:extLst>
              <a:ext uri="{FF2B5EF4-FFF2-40B4-BE49-F238E27FC236}">
                <a16:creationId xmlns:a16="http://schemas.microsoft.com/office/drawing/2014/main" id="{1A7A3FB5-A223-5775-72E1-09269A2CEC97}"/>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39853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EC572A8-F7C3-B9A1-9EAF-B3294176A7C8}"/>
              </a:ext>
            </a:extLst>
          </p:cNvPr>
          <p:cNvSpPr>
            <a:spLocks noGrp="1"/>
          </p:cNvSpPr>
          <p:nvPr>
            <p:ph type="title" hasCustomPrompt="1"/>
          </p:nvPr>
        </p:nvSpPr>
        <p:spPr>
          <a:xfrm>
            <a:off x="630809" y="702470"/>
            <a:ext cx="12431744" cy="404340"/>
          </a:xfrm>
          <a:prstGeom prst="rect">
            <a:avLst/>
          </a:prstGeom>
        </p:spPr>
        <p:txBody>
          <a:bodyPr lIns="0" tIns="0" rIns="0" bIns="0" anchor="t">
            <a:noAutofit/>
          </a:bodyPr>
          <a:lstStyle>
            <a:lvl1pPr>
              <a:defRPr sz="3150" b="0" i="0" cap="none" spc="0" baseline="0">
                <a:solidFill>
                  <a:schemeClr val="tx2"/>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8F82B3B6-F921-3E66-20A6-37417723FADB}"/>
              </a:ext>
            </a:extLst>
          </p:cNvPr>
          <p:cNvSpPr>
            <a:spLocks noGrp="1"/>
          </p:cNvSpPr>
          <p:nvPr>
            <p:ph type="body" sz="quarter" idx="11" hasCustomPrompt="1"/>
          </p:nvPr>
        </p:nvSpPr>
        <p:spPr>
          <a:xfrm>
            <a:off x="630809" y="1222479"/>
            <a:ext cx="12431744" cy="404813"/>
          </a:xfrm>
          <a:prstGeom prst="rect">
            <a:avLst/>
          </a:prstGeom>
        </p:spPr>
        <p:txBody>
          <a:bodyPr lIns="0" tIns="0" rIns="0" bIns="0" anchor="ctr"/>
          <a:lstStyle>
            <a:lvl1pPr marL="0" indent="0">
              <a:buNone/>
              <a:defRPr lang="en-US" sz="2250" b="0" i="0" kern="1200" dirty="0" smtClean="0">
                <a:solidFill>
                  <a:schemeClr val="accent1"/>
                </a:solidFill>
                <a:latin typeface="+mj-lt"/>
                <a:ea typeface="Open Sans" panose="020B0606030504020204" pitchFamily="34" charset="0"/>
                <a:cs typeface="Open Sans" panose="020B0606030504020204" pitchFamily="34" charset="0"/>
              </a:defRPr>
            </a:lvl1pPr>
          </a:lstStyle>
          <a:p>
            <a:pPr lvl="0"/>
            <a:r>
              <a:rPr lang="en-US" dirty="0"/>
              <a:t>Click to add subtitle</a:t>
            </a:r>
          </a:p>
        </p:txBody>
      </p:sp>
      <p:sp>
        <p:nvSpPr>
          <p:cNvPr id="12" name="Picture Placeholder 11">
            <a:extLst>
              <a:ext uri="{FF2B5EF4-FFF2-40B4-BE49-F238E27FC236}">
                <a16:creationId xmlns:a16="http://schemas.microsoft.com/office/drawing/2014/main" id="{A61A3482-43D9-1D09-7067-775C018D864F}"/>
              </a:ext>
            </a:extLst>
          </p:cNvPr>
          <p:cNvSpPr>
            <a:spLocks noGrp="1"/>
          </p:cNvSpPr>
          <p:nvPr>
            <p:ph type="pic" sz="quarter" idx="12"/>
          </p:nvPr>
        </p:nvSpPr>
        <p:spPr>
          <a:xfrm>
            <a:off x="1" y="1897709"/>
            <a:ext cx="4482704" cy="5309940"/>
          </a:xfrm>
          <a:prstGeom prst="rect">
            <a:avLst/>
          </a:prstGeom>
          <a:solidFill>
            <a:schemeClr val="bg2"/>
          </a:solidFill>
        </p:spPr>
        <p:txBody>
          <a:bodyPr/>
          <a:lstStyle>
            <a:lvl1pPr marL="0" indent="0">
              <a:buNone/>
              <a:defRPr/>
            </a:lvl1pPr>
          </a:lstStyle>
          <a:p>
            <a:endParaRPr lang="en-US" dirty="0"/>
          </a:p>
        </p:txBody>
      </p:sp>
      <p:sp>
        <p:nvSpPr>
          <p:cNvPr id="13" name="Picture Placeholder 11">
            <a:extLst>
              <a:ext uri="{FF2B5EF4-FFF2-40B4-BE49-F238E27FC236}">
                <a16:creationId xmlns:a16="http://schemas.microsoft.com/office/drawing/2014/main" id="{339D5D65-FD8F-28CB-6936-3F99FE6B2C63}"/>
              </a:ext>
            </a:extLst>
          </p:cNvPr>
          <p:cNvSpPr>
            <a:spLocks noGrp="1"/>
          </p:cNvSpPr>
          <p:nvPr>
            <p:ph type="pic" sz="quarter" idx="13"/>
          </p:nvPr>
        </p:nvSpPr>
        <p:spPr>
          <a:xfrm>
            <a:off x="8512897" y="1897709"/>
            <a:ext cx="5202626" cy="5309940"/>
          </a:xfrm>
          <a:prstGeom prst="rect">
            <a:avLst/>
          </a:prstGeom>
          <a:solidFill>
            <a:schemeClr val="bg2"/>
          </a:solidFill>
        </p:spPr>
        <p:txBody>
          <a:bodyPr/>
          <a:lstStyle>
            <a:lvl1pPr marL="0" indent="0">
              <a:buNone/>
              <a:defRPr/>
            </a:lvl1pPr>
          </a:lstStyle>
          <a:p>
            <a:endParaRPr lang="en-US" dirty="0"/>
          </a:p>
        </p:txBody>
      </p:sp>
      <p:sp>
        <p:nvSpPr>
          <p:cNvPr id="14" name="Picture Placeholder 11">
            <a:extLst>
              <a:ext uri="{FF2B5EF4-FFF2-40B4-BE49-F238E27FC236}">
                <a16:creationId xmlns:a16="http://schemas.microsoft.com/office/drawing/2014/main" id="{5298B448-3829-BA1B-E5E1-E39DB1D620B4}"/>
              </a:ext>
            </a:extLst>
          </p:cNvPr>
          <p:cNvSpPr>
            <a:spLocks noGrp="1"/>
          </p:cNvSpPr>
          <p:nvPr>
            <p:ph type="pic" sz="quarter" idx="14"/>
          </p:nvPr>
        </p:nvSpPr>
        <p:spPr>
          <a:xfrm>
            <a:off x="4571384" y="1897708"/>
            <a:ext cx="3851873" cy="2593224"/>
          </a:xfrm>
          <a:prstGeom prst="rect">
            <a:avLst/>
          </a:prstGeom>
          <a:solidFill>
            <a:schemeClr val="bg2"/>
          </a:solidFill>
        </p:spPr>
        <p:txBody>
          <a:bodyPr/>
          <a:lstStyle>
            <a:lvl1pPr marL="0" indent="0">
              <a:buNone/>
              <a:defRPr/>
            </a:lvl1pPr>
          </a:lstStyle>
          <a:p>
            <a:endParaRPr lang="en-US" dirty="0"/>
          </a:p>
        </p:txBody>
      </p:sp>
      <p:sp>
        <p:nvSpPr>
          <p:cNvPr id="15" name="Picture Placeholder 11">
            <a:extLst>
              <a:ext uri="{FF2B5EF4-FFF2-40B4-BE49-F238E27FC236}">
                <a16:creationId xmlns:a16="http://schemas.microsoft.com/office/drawing/2014/main" id="{3FC7A286-96EE-700C-B5C6-8CC707FCA873}"/>
              </a:ext>
            </a:extLst>
          </p:cNvPr>
          <p:cNvSpPr>
            <a:spLocks noGrp="1"/>
          </p:cNvSpPr>
          <p:nvPr>
            <p:ph type="pic" sz="quarter" idx="15"/>
          </p:nvPr>
        </p:nvSpPr>
        <p:spPr>
          <a:xfrm>
            <a:off x="4571384" y="4616792"/>
            <a:ext cx="3851873" cy="2593224"/>
          </a:xfrm>
          <a:prstGeom prst="rect">
            <a:avLst/>
          </a:prstGeom>
          <a:solidFill>
            <a:schemeClr val="bg2"/>
          </a:solidFill>
        </p:spPr>
        <p:txBody>
          <a:bodyPr/>
          <a:lstStyle>
            <a:lvl1pPr marL="0" indent="0">
              <a:buNone/>
              <a:defRPr/>
            </a:lvl1pPr>
          </a:lstStyle>
          <a:p>
            <a:endParaRPr lang="en-US" dirty="0"/>
          </a:p>
        </p:txBody>
      </p:sp>
    </p:spTree>
    <p:extLst>
      <p:ext uri="{BB962C8B-B14F-4D97-AF65-F5344CB8AC3E}">
        <p14:creationId xmlns:p14="http://schemas.microsoft.com/office/powerpoint/2010/main" val="348201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hree image-Bullets">
    <p:spTree>
      <p:nvGrpSpPr>
        <p:cNvPr id="1" name=""/>
        <p:cNvGrpSpPr/>
        <p:nvPr/>
      </p:nvGrpSpPr>
      <p:grpSpPr>
        <a:xfrm>
          <a:off x="0" y="0"/>
          <a:ext cx="0" cy="0"/>
          <a:chOff x="0" y="0"/>
          <a:chExt cx="0" cy="0"/>
        </a:xfrm>
      </p:grpSpPr>
      <p:sp>
        <p:nvSpPr>
          <p:cNvPr id="23" name="Rectangle: Single Corner Rounded 3">
            <a:extLst>
              <a:ext uri="{FF2B5EF4-FFF2-40B4-BE49-F238E27FC236}">
                <a16:creationId xmlns:a16="http://schemas.microsoft.com/office/drawing/2014/main" id="{B4324AC7-C136-CD66-79BF-2946F45D02B0}"/>
              </a:ext>
            </a:extLst>
          </p:cNvPr>
          <p:cNvSpPr/>
          <p:nvPr userDrawn="1"/>
        </p:nvSpPr>
        <p:spPr>
          <a:xfrm>
            <a:off x="5439648" y="2081210"/>
            <a:ext cx="3067667" cy="3090390"/>
          </a:xfrm>
          <a:prstGeom prst="round1Rect">
            <a:avLst>
              <a:gd name="adj" fmla="val 2186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5" dirty="0">
              <a:latin typeface="Montserrat" pitchFamily="2" charset="77"/>
            </a:endParaRPr>
          </a:p>
        </p:txBody>
      </p:sp>
      <p:sp>
        <p:nvSpPr>
          <p:cNvPr id="22" name="Rectangle: Single Corner Rounded 3">
            <a:extLst>
              <a:ext uri="{FF2B5EF4-FFF2-40B4-BE49-F238E27FC236}">
                <a16:creationId xmlns:a16="http://schemas.microsoft.com/office/drawing/2014/main" id="{7FA205B1-AB0F-FC12-60C6-48F20B1A18AB}"/>
              </a:ext>
            </a:extLst>
          </p:cNvPr>
          <p:cNvSpPr/>
          <p:nvPr userDrawn="1"/>
        </p:nvSpPr>
        <p:spPr>
          <a:xfrm>
            <a:off x="9994682" y="2081210"/>
            <a:ext cx="3067667" cy="3090390"/>
          </a:xfrm>
          <a:prstGeom prst="round1Rect">
            <a:avLst>
              <a:gd name="adj" fmla="val 218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5" dirty="0">
              <a:latin typeface="Montserrat" pitchFamily="2" charset="77"/>
            </a:endParaRPr>
          </a:p>
        </p:txBody>
      </p:sp>
      <p:sp>
        <p:nvSpPr>
          <p:cNvPr id="2" name="Title 1">
            <a:extLst>
              <a:ext uri="{FF2B5EF4-FFF2-40B4-BE49-F238E27FC236}">
                <a16:creationId xmlns:a16="http://schemas.microsoft.com/office/drawing/2014/main" id="{57EF9502-5C16-75CA-4E41-D5D34B1976AB}"/>
              </a:ext>
            </a:extLst>
          </p:cNvPr>
          <p:cNvSpPr>
            <a:spLocks noGrp="1"/>
          </p:cNvSpPr>
          <p:nvPr>
            <p:ph type="title"/>
          </p:nvPr>
        </p:nvSpPr>
        <p:spPr>
          <a:xfrm>
            <a:off x="630809" y="704262"/>
            <a:ext cx="12431744" cy="921757"/>
          </a:xfrm>
          <a:prstGeom prst="rect">
            <a:avLst/>
          </a:prstGeom>
        </p:spPr>
        <p:txBody>
          <a:bodyPr/>
          <a:lstStyle>
            <a:lvl1pPr>
              <a:defRPr sz="3150"/>
            </a:lvl1pPr>
          </a:lstStyle>
          <a:p>
            <a:endParaRPr lang="en-US" dirty="0"/>
          </a:p>
        </p:txBody>
      </p:sp>
      <p:sp>
        <p:nvSpPr>
          <p:cNvPr id="5" name="TextBox 4">
            <a:extLst>
              <a:ext uri="{FF2B5EF4-FFF2-40B4-BE49-F238E27FC236}">
                <a16:creationId xmlns:a16="http://schemas.microsoft.com/office/drawing/2014/main" id="{3C969230-4CDD-5EBA-EE3B-DA7D93924DA2}"/>
              </a:ext>
            </a:extLst>
          </p:cNvPr>
          <p:cNvSpPr txBox="1"/>
          <p:nvPr userDrawn="1"/>
        </p:nvSpPr>
        <p:spPr>
          <a:xfrm>
            <a:off x="9764368" y="5623726"/>
            <a:ext cx="3298184" cy="334707"/>
          </a:xfrm>
          <a:prstGeom prst="rect">
            <a:avLst/>
          </a:prstGeom>
          <a:noFill/>
        </p:spPr>
        <p:txBody>
          <a:bodyPr wrap="square">
            <a:spAutoFit/>
          </a:bodyPr>
          <a:lstStyle/>
          <a:p>
            <a:pPr algn="ctr"/>
            <a:r>
              <a:rPr lang="en-US" sz="1575" dirty="0">
                <a:latin typeface="Montserrat" pitchFamily="2" charset="77"/>
              </a:rPr>
              <a:t> </a:t>
            </a:r>
          </a:p>
        </p:txBody>
      </p:sp>
      <p:sp>
        <p:nvSpPr>
          <p:cNvPr id="7" name="Rectangle: Single Corner Rounded 3">
            <a:extLst>
              <a:ext uri="{FF2B5EF4-FFF2-40B4-BE49-F238E27FC236}">
                <a16:creationId xmlns:a16="http://schemas.microsoft.com/office/drawing/2014/main" id="{58C1D835-FE49-8411-2AF0-67B0834FCEF0}"/>
              </a:ext>
            </a:extLst>
          </p:cNvPr>
          <p:cNvSpPr/>
          <p:nvPr userDrawn="1"/>
        </p:nvSpPr>
        <p:spPr>
          <a:xfrm>
            <a:off x="861769" y="2081210"/>
            <a:ext cx="3067667" cy="3090390"/>
          </a:xfrm>
          <a:prstGeom prst="round1Rect">
            <a:avLst>
              <a:gd name="adj" fmla="val 2186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5" dirty="0">
              <a:latin typeface="Montserrat" pitchFamily="2" charset="77"/>
            </a:endParaRPr>
          </a:p>
        </p:txBody>
      </p:sp>
      <p:sp>
        <p:nvSpPr>
          <p:cNvPr id="16" name="Text Placeholder 15">
            <a:extLst>
              <a:ext uri="{FF2B5EF4-FFF2-40B4-BE49-F238E27FC236}">
                <a16:creationId xmlns:a16="http://schemas.microsoft.com/office/drawing/2014/main" id="{B9946FDE-38C6-50DA-D6D9-235A5F47BB2B}"/>
              </a:ext>
            </a:extLst>
          </p:cNvPr>
          <p:cNvSpPr>
            <a:spLocks noGrp="1"/>
          </p:cNvSpPr>
          <p:nvPr>
            <p:ph type="body" sz="quarter" idx="10"/>
          </p:nvPr>
        </p:nvSpPr>
        <p:spPr>
          <a:xfrm>
            <a:off x="9763721" y="5616160"/>
            <a:ext cx="3298626" cy="1239366"/>
          </a:xfrm>
          <a:prstGeom prst="rect">
            <a:avLst/>
          </a:prstGeom>
        </p:spPr>
        <p:txBody>
          <a:bodyPr/>
          <a:lstStyle>
            <a:lvl1pPr marL="0" indent="0" algn="ctr">
              <a:buNone/>
              <a:defRPr sz="2025"/>
            </a:lvl1pPr>
          </a:lstStyle>
          <a:p>
            <a:pPr lvl="0"/>
            <a:endParaRPr lang="en-US" dirty="0"/>
          </a:p>
        </p:txBody>
      </p:sp>
      <p:sp>
        <p:nvSpPr>
          <p:cNvPr id="17" name="Text Placeholder 15">
            <a:extLst>
              <a:ext uri="{FF2B5EF4-FFF2-40B4-BE49-F238E27FC236}">
                <a16:creationId xmlns:a16="http://schemas.microsoft.com/office/drawing/2014/main" id="{D3697A38-994E-FB2C-EE49-1EF567C0031F}"/>
              </a:ext>
            </a:extLst>
          </p:cNvPr>
          <p:cNvSpPr>
            <a:spLocks noGrp="1"/>
          </p:cNvSpPr>
          <p:nvPr>
            <p:ph type="body" sz="quarter" idx="11"/>
          </p:nvPr>
        </p:nvSpPr>
        <p:spPr>
          <a:xfrm>
            <a:off x="5208687" y="5616160"/>
            <a:ext cx="3298626" cy="1239366"/>
          </a:xfrm>
          <a:prstGeom prst="rect">
            <a:avLst/>
          </a:prstGeom>
        </p:spPr>
        <p:txBody>
          <a:bodyPr/>
          <a:lstStyle>
            <a:lvl1pPr marL="0" indent="0" algn="ctr">
              <a:buNone/>
              <a:defRPr sz="2025"/>
            </a:lvl1pPr>
          </a:lstStyle>
          <a:p>
            <a:pPr lvl="0"/>
            <a:endParaRPr lang="en-US" dirty="0"/>
          </a:p>
        </p:txBody>
      </p:sp>
      <p:sp>
        <p:nvSpPr>
          <p:cNvPr id="18" name="Text Placeholder 15">
            <a:extLst>
              <a:ext uri="{FF2B5EF4-FFF2-40B4-BE49-F238E27FC236}">
                <a16:creationId xmlns:a16="http://schemas.microsoft.com/office/drawing/2014/main" id="{1B296976-BD1C-6001-117D-D94A94ABA60A}"/>
              </a:ext>
            </a:extLst>
          </p:cNvPr>
          <p:cNvSpPr>
            <a:spLocks noGrp="1"/>
          </p:cNvSpPr>
          <p:nvPr>
            <p:ph type="body" sz="quarter" idx="12"/>
          </p:nvPr>
        </p:nvSpPr>
        <p:spPr>
          <a:xfrm>
            <a:off x="630807" y="5616160"/>
            <a:ext cx="3298626" cy="1239366"/>
          </a:xfrm>
          <a:prstGeom prst="rect">
            <a:avLst/>
          </a:prstGeom>
        </p:spPr>
        <p:txBody>
          <a:bodyPr/>
          <a:lstStyle>
            <a:lvl1pPr marL="0" indent="0" algn="ctr">
              <a:buNone/>
              <a:defRPr sz="2025"/>
            </a:lvl1pPr>
          </a:lstStyle>
          <a:p>
            <a:pPr lvl="0"/>
            <a:endParaRPr lang="en-US" dirty="0"/>
          </a:p>
        </p:txBody>
      </p:sp>
      <p:sp>
        <p:nvSpPr>
          <p:cNvPr id="19" name="Picture Placeholder 17">
            <a:extLst>
              <a:ext uri="{FF2B5EF4-FFF2-40B4-BE49-F238E27FC236}">
                <a16:creationId xmlns:a16="http://schemas.microsoft.com/office/drawing/2014/main" id="{C1E2CCF1-C28D-35F5-BE32-5C0C090E6B4C}"/>
              </a:ext>
            </a:extLst>
          </p:cNvPr>
          <p:cNvSpPr>
            <a:spLocks noGrp="1"/>
          </p:cNvSpPr>
          <p:nvPr>
            <p:ph type="pic" sz="quarter" idx="14"/>
          </p:nvPr>
        </p:nvSpPr>
        <p:spPr>
          <a:xfrm>
            <a:off x="630808" y="2341006"/>
            <a:ext cx="3067667" cy="3090388"/>
          </a:xfrm>
          <a:prstGeom prst="round1Rect">
            <a:avLst/>
          </a:prstGeom>
          <a:solidFill>
            <a:schemeClr val="bg2"/>
          </a:solidFill>
        </p:spPr>
        <p:txBody>
          <a:bodyPr/>
          <a:lstStyle>
            <a:lvl1pPr marL="0" indent="0">
              <a:buNone/>
              <a:defRPr/>
            </a:lvl1pPr>
          </a:lstStyle>
          <a:p>
            <a:endParaRPr lang="en-US" dirty="0"/>
          </a:p>
        </p:txBody>
      </p:sp>
      <p:sp>
        <p:nvSpPr>
          <p:cNvPr id="20" name="Picture Placeholder 17">
            <a:extLst>
              <a:ext uri="{FF2B5EF4-FFF2-40B4-BE49-F238E27FC236}">
                <a16:creationId xmlns:a16="http://schemas.microsoft.com/office/drawing/2014/main" id="{43CD343A-76BC-EF71-F7FD-3C0185072061}"/>
              </a:ext>
            </a:extLst>
          </p:cNvPr>
          <p:cNvSpPr>
            <a:spLocks noGrp="1"/>
          </p:cNvSpPr>
          <p:nvPr>
            <p:ph type="pic" sz="quarter" idx="15"/>
          </p:nvPr>
        </p:nvSpPr>
        <p:spPr>
          <a:xfrm>
            <a:off x="5208688" y="2341006"/>
            <a:ext cx="3067667" cy="3090388"/>
          </a:xfrm>
          <a:prstGeom prst="round1Rect">
            <a:avLst/>
          </a:prstGeom>
          <a:solidFill>
            <a:schemeClr val="bg2"/>
          </a:solidFill>
        </p:spPr>
        <p:txBody>
          <a:bodyPr/>
          <a:lstStyle>
            <a:lvl1pPr marL="0" indent="0">
              <a:buNone/>
              <a:defRPr>
                <a:solidFill>
                  <a:schemeClr val="tx1"/>
                </a:solidFill>
              </a:defRPr>
            </a:lvl1pPr>
          </a:lstStyle>
          <a:p>
            <a:endParaRPr lang="en-US" dirty="0"/>
          </a:p>
        </p:txBody>
      </p:sp>
      <p:sp>
        <p:nvSpPr>
          <p:cNvPr id="21" name="Picture Placeholder 17">
            <a:extLst>
              <a:ext uri="{FF2B5EF4-FFF2-40B4-BE49-F238E27FC236}">
                <a16:creationId xmlns:a16="http://schemas.microsoft.com/office/drawing/2014/main" id="{988F0A25-BC20-B893-DC25-5390F52EFB80}"/>
              </a:ext>
            </a:extLst>
          </p:cNvPr>
          <p:cNvSpPr>
            <a:spLocks noGrp="1"/>
          </p:cNvSpPr>
          <p:nvPr>
            <p:ph type="pic" sz="quarter" idx="16"/>
          </p:nvPr>
        </p:nvSpPr>
        <p:spPr>
          <a:xfrm>
            <a:off x="9763721" y="2341006"/>
            <a:ext cx="3067667" cy="3090388"/>
          </a:xfrm>
          <a:prstGeom prst="round1Rect">
            <a:avLst/>
          </a:prstGeom>
          <a:solidFill>
            <a:schemeClr val="bg2"/>
          </a:solidFill>
        </p:spPr>
        <p:txBody>
          <a:bodyPr/>
          <a:lstStyle>
            <a:lvl1pPr marL="0" indent="0">
              <a:buNone/>
              <a:defRPr/>
            </a:lvl1pPr>
          </a:lstStyle>
          <a:p>
            <a:endParaRPr lang="en-US" dirty="0"/>
          </a:p>
        </p:txBody>
      </p:sp>
      <p:sp>
        <p:nvSpPr>
          <p:cNvPr id="4" name="Footer Placeholder 16">
            <a:extLst>
              <a:ext uri="{FF2B5EF4-FFF2-40B4-BE49-F238E27FC236}">
                <a16:creationId xmlns:a16="http://schemas.microsoft.com/office/drawing/2014/main" id="{910302C1-CA1F-EF30-4BFB-6025D031B97B}"/>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6" name="Footer Placeholder 16">
            <a:extLst>
              <a:ext uri="{FF2B5EF4-FFF2-40B4-BE49-F238E27FC236}">
                <a16:creationId xmlns:a16="http://schemas.microsoft.com/office/drawing/2014/main" id="{F2A39502-03F8-7E4E-2CFB-05551D2FA815}"/>
              </a:ext>
            </a:extLst>
          </p:cNvPr>
          <p:cNvSpPr txBox="1">
            <a:spLocks/>
          </p:cNvSpPr>
          <p:nvPr userDrawn="1"/>
        </p:nvSpPr>
        <p:spPr bwMode="white">
          <a:xfrm>
            <a:off x="630438" y="7495361"/>
            <a:ext cx="5408748" cy="277040"/>
          </a:xfrm>
          <a:prstGeom prst="rect">
            <a:avLst/>
          </a:prstGeom>
          <a:noFill/>
        </p:spPr>
        <p:txBody>
          <a:bodyPr vert="horz" wrap="none" lIns="0" tIns="0" rIns="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r>
              <a:rPr kumimoji="0" lang="en-US" sz="900"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t>Confidential - Not to be copied | © 2025 Sperra</a:t>
            </a:r>
          </a:p>
        </p:txBody>
      </p:sp>
    </p:spTree>
    <p:extLst>
      <p:ext uri="{BB962C8B-B14F-4D97-AF65-F5344CB8AC3E}">
        <p14:creationId xmlns:p14="http://schemas.microsoft.com/office/powerpoint/2010/main" val="19285500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ategories -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C5CA6C-B338-C498-D47A-C08847EB04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4" name="Rectangle: Single Corner Rounded 3">
            <a:extLst>
              <a:ext uri="{FF2B5EF4-FFF2-40B4-BE49-F238E27FC236}">
                <a16:creationId xmlns:a16="http://schemas.microsoft.com/office/drawing/2014/main" id="{65DD8153-50E5-BF5D-DFA7-E0F638F01936}"/>
              </a:ext>
            </a:extLst>
          </p:cNvPr>
          <p:cNvSpPr/>
          <p:nvPr userDrawn="1"/>
        </p:nvSpPr>
        <p:spPr>
          <a:xfrm>
            <a:off x="630807" y="2095592"/>
            <a:ext cx="3703320" cy="4974336"/>
          </a:xfrm>
          <a:prstGeom prst="round1Rect">
            <a:avLst>
              <a:gd name="adj" fmla="val 1353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indent="0" algn="ctr">
              <a:lnSpc>
                <a:spcPts val="2735"/>
              </a:lnSpc>
              <a:buNone/>
            </a:pPr>
            <a:endParaRPr lang="en-US" sz="2250" dirty="0">
              <a:solidFill>
                <a:schemeClr val="bg1"/>
              </a:solidFill>
              <a:latin typeface="Montserrat" pitchFamily="2" charset="77"/>
            </a:endParaRPr>
          </a:p>
        </p:txBody>
      </p:sp>
      <p:sp>
        <p:nvSpPr>
          <p:cNvPr id="5" name="Rectangle: Single Corner Rounded 4">
            <a:extLst>
              <a:ext uri="{FF2B5EF4-FFF2-40B4-BE49-F238E27FC236}">
                <a16:creationId xmlns:a16="http://schemas.microsoft.com/office/drawing/2014/main" id="{88E473CC-E264-D5BA-5F9B-01BDDD44B2DC}"/>
              </a:ext>
            </a:extLst>
          </p:cNvPr>
          <p:cNvSpPr/>
          <p:nvPr userDrawn="1"/>
        </p:nvSpPr>
        <p:spPr>
          <a:xfrm>
            <a:off x="5006340" y="2081208"/>
            <a:ext cx="3703320" cy="4974336"/>
          </a:xfrm>
          <a:prstGeom prst="round1Rect">
            <a:avLst>
              <a:gd name="adj" fmla="val 1442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indent="0" algn="ctr">
              <a:lnSpc>
                <a:spcPts val="2735"/>
              </a:lnSpc>
              <a:buNone/>
            </a:pPr>
            <a:endParaRPr lang="en-US" sz="2250" dirty="0">
              <a:solidFill>
                <a:schemeClr val="bg1"/>
              </a:solidFill>
              <a:latin typeface="Montserrat" pitchFamily="2" charset="77"/>
            </a:endParaRPr>
          </a:p>
        </p:txBody>
      </p:sp>
      <p:sp>
        <p:nvSpPr>
          <p:cNvPr id="6" name="Rectangle: Single Corner Rounded 3">
            <a:extLst>
              <a:ext uri="{FF2B5EF4-FFF2-40B4-BE49-F238E27FC236}">
                <a16:creationId xmlns:a16="http://schemas.microsoft.com/office/drawing/2014/main" id="{C5D0C1F4-E1D5-435E-26EC-AB1179932148}"/>
              </a:ext>
            </a:extLst>
          </p:cNvPr>
          <p:cNvSpPr/>
          <p:nvPr userDrawn="1"/>
        </p:nvSpPr>
        <p:spPr>
          <a:xfrm>
            <a:off x="9359232" y="2095592"/>
            <a:ext cx="3703320" cy="4974336"/>
          </a:xfrm>
          <a:prstGeom prst="round1Rect">
            <a:avLst>
              <a:gd name="adj" fmla="val 1487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indent="0" algn="ctr">
              <a:lnSpc>
                <a:spcPts val="2735"/>
              </a:lnSpc>
              <a:buNone/>
            </a:pPr>
            <a:endParaRPr lang="en-US" sz="2250" dirty="0">
              <a:solidFill>
                <a:schemeClr val="bg1"/>
              </a:solidFill>
              <a:latin typeface="Montserrat" pitchFamily="2" charset="77"/>
            </a:endParaRPr>
          </a:p>
        </p:txBody>
      </p:sp>
      <p:sp>
        <p:nvSpPr>
          <p:cNvPr id="7" name="Title 1">
            <a:extLst>
              <a:ext uri="{FF2B5EF4-FFF2-40B4-BE49-F238E27FC236}">
                <a16:creationId xmlns:a16="http://schemas.microsoft.com/office/drawing/2014/main" id="{A473DD05-01A8-DC7B-2713-D0C517F66107}"/>
              </a:ext>
            </a:extLst>
          </p:cNvPr>
          <p:cNvSpPr>
            <a:spLocks noGrp="1"/>
          </p:cNvSpPr>
          <p:nvPr>
            <p:ph type="title" hasCustomPrompt="1"/>
          </p:nvPr>
        </p:nvSpPr>
        <p:spPr>
          <a:xfrm>
            <a:off x="630809" y="702470"/>
            <a:ext cx="12431744" cy="404340"/>
          </a:xfrm>
          <a:prstGeom prst="rect">
            <a:avLst/>
          </a:prstGeom>
        </p:spPr>
        <p:txBody>
          <a:bodyPr lIns="0" tIns="0" rIns="0" bIns="0" anchor="t">
            <a:noAutofit/>
          </a:bodyPr>
          <a:lstStyle>
            <a:lvl1pPr>
              <a:defRPr sz="3150" b="0" i="0" cap="none" spc="0" baseline="0">
                <a:solidFill>
                  <a:schemeClr val="tx2"/>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4E9765E6-A596-0604-A936-3C62FDEFF0FF}"/>
              </a:ext>
            </a:extLst>
          </p:cNvPr>
          <p:cNvSpPr>
            <a:spLocks noGrp="1"/>
          </p:cNvSpPr>
          <p:nvPr>
            <p:ph type="body" sz="quarter" idx="11" hasCustomPrompt="1"/>
          </p:nvPr>
        </p:nvSpPr>
        <p:spPr>
          <a:xfrm>
            <a:off x="630809" y="1222479"/>
            <a:ext cx="12431744" cy="404813"/>
          </a:xfrm>
          <a:prstGeom prst="rect">
            <a:avLst/>
          </a:prstGeom>
        </p:spPr>
        <p:txBody>
          <a:bodyPr lIns="0" tIns="0" rIns="0" bIns="0" anchor="ctr"/>
          <a:lstStyle>
            <a:lvl1pPr marL="0" indent="0">
              <a:buNone/>
              <a:defRPr lang="en-US" sz="2250" b="0" i="0" kern="1200" dirty="0" smtClean="0">
                <a:solidFill>
                  <a:schemeClr val="accent1"/>
                </a:solidFill>
                <a:latin typeface="+mj-lt"/>
                <a:ea typeface="Open Sans" panose="020B0606030504020204" pitchFamily="34" charset="0"/>
                <a:cs typeface="Open Sans" panose="020B0606030504020204" pitchFamily="34" charset="0"/>
              </a:defRPr>
            </a:lvl1pPr>
          </a:lstStyle>
          <a:p>
            <a:pPr lvl="0"/>
            <a:r>
              <a:rPr lang="en-US" dirty="0"/>
              <a:t>Click to add subtitle</a:t>
            </a:r>
          </a:p>
        </p:txBody>
      </p:sp>
      <p:sp>
        <p:nvSpPr>
          <p:cNvPr id="10" name="Text Placeholder 11">
            <a:extLst>
              <a:ext uri="{FF2B5EF4-FFF2-40B4-BE49-F238E27FC236}">
                <a16:creationId xmlns:a16="http://schemas.microsoft.com/office/drawing/2014/main" id="{10422ED5-6017-5BB5-9492-33A88B9DB85C}"/>
              </a:ext>
            </a:extLst>
          </p:cNvPr>
          <p:cNvSpPr>
            <a:spLocks noGrp="1"/>
          </p:cNvSpPr>
          <p:nvPr>
            <p:ph type="body" sz="quarter" idx="10" hasCustomPrompt="1"/>
          </p:nvPr>
        </p:nvSpPr>
        <p:spPr>
          <a:xfrm>
            <a:off x="929987" y="3203563"/>
            <a:ext cx="3067917" cy="3628927"/>
          </a:xfrm>
          <a:prstGeom prst="rect">
            <a:avLst/>
          </a:prstGeom>
        </p:spPr>
        <p:txBody>
          <a:bodyPr lIns="0" tIns="91440" rIns="0" bIns="0"/>
          <a:lstStyle>
            <a:lvl1pPr marL="0" indent="0">
              <a:buNone/>
              <a:defRPr sz="2025">
                <a:solidFill>
                  <a:schemeClr val="bg1"/>
                </a:solidFill>
              </a:defRPr>
            </a:lvl1pPr>
          </a:lstStyle>
          <a:p>
            <a:pPr lvl="0"/>
            <a:r>
              <a:rPr lang="en-US" dirty="0"/>
              <a:t>Click to edit text</a:t>
            </a:r>
          </a:p>
        </p:txBody>
      </p:sp>
      <p:sp>
        <p:nvSpPr>
          <p:cNvPr id="12" name="Text Placeholder 13">
            <a:extLst>
              <a:ext uri="{FF2B5EF4-FFF2-40B4-BE49-F238E27FC236}">
                <a16:creationId xmlns:a16="http://schemas.microsoft.com/office/drawing/2014/main" id="{13FB664E-7193-05E8-E4AA-6576E5C9EB34}"/>
              </a:ext>
            </a:extLst>
          </p:cNvPr>
          <p:cNvSpPr>
            <a:spLocks noGrp="1"/>
          </p:cNvSpPr>
          <p:nvPr>
            <p:ph type="body" sz="quarter" idx="12" hasCustomPrompt="1"/>
          </p:nvPr>
        </p:nvSpPr>
        <p:spPr>
          <a:xfrm>
            <a:off x="929987" y="2355473"/>
            <a:ext cx="3067917" cy="848090"/>
          </a:xfrm>
          <a:prstGeom prst="rect">
            <a:avLst/>
          </a:prstGeom>
        </p:spPr>
        <p:txBody>
          <a:bodyPr lIns="0" tIns="0" rIns="0" bIns="0"/>
          <a:lstStyle>
            <a:lvl1pPr marL="0" indent="0">
              <a:buNone/>
              <a:defRPr sz="2250" b="1">
                <a:solidFill>
                  <a:schemeClr val="accent1"/>
                </a:solidFill>
              </a:defRPr>
            </a:lvl1pPr>
          </a:lstStyle>
          <a:p>
            <a:pPr lvl="0"/>
            <a:r>
              <a:rPr lang="en-US" dirty="0"/>
              <a:t>Click to edit heading</a:t>
            </a:r>
          </a:p>
        </p:txBody>
      </p:sp>
      <p:sp>
        <p:nvSpPr>
          <p:cNvPr id="13" name="Text Placeholder 11">
            <a:extLst>
              <a:ext uri="{FF2B5EF4-FFF2-40B4-BE49-F238E27FC236}">
                <a16:creationId xmlns:a16="http://schemas.microsoft.com/office/drawing/2014/main" id="{6E20E6C6-0007-9566-95B8-8AF6D8FA50E2}"/>
              </a:ext>
            </a:extLst>
          </p:cNvPr>
          <p:cNvSpPr>
            <a:spLocks noGrp="1"/>
          </p:cNvSpPr>
          <p:nvPr>
            <p:ph type="body" sz="quarter" idx="13" hasCustomPrompt="1"/>
          </p:nvPr>
        </p:nvSpPr>
        <p:spPr>
          <a:xfrm>
            <a:off x="5312723" y="3203563"/>
            <a:ext cx="3067917" cy="3628927"/>
          </a:xfrm>
          <a:prstGeom prst="rect">
            <a:avLst/>
          </a:prstGeom>
        </p:spPr>
        <p:txBody>
          <a:bodyPr lIns="0" tIns="91440" rIns="0" bIns="0"/>
          <a:lstStyle>
            <a:lvl1pPr marL="0" indent="0">
              <a:buNone/>
              <a:defRPr sz="2025">
                <a:solidFill>
                  <a:schemeClr val="bg1"/>
                </a:solidFill>
              </a:defRPr>
            </a:lvl1pPr>
          </a:lstStyle>
          <a:p>
            <a:pPr lvl="0"/>
            <a:r>
              <a:rPr lang="en-US" dirty="0"/>
              <a:t>Click to edit text</a:t>
            </a:r>
          </a:p>
        </p:txBody>
      </p:sp>
      <p:sp>
        <p:nvSpPr>
          <p:cNvPr id="14" name="Text Placeholder 13">
            <a:extLst>
              <a:ext uri="{FF2B5EF4-FFF2-40B4-BE49-F238E27FC236}">
                <a16:creationId xmlns:a16="http://schemas.microsoft.com/office/drawing/2014/main" id="{BE662D9A-A95F-C701-E230-82D453F0F3F8}"/>
              </a:ext>
            </a:extLst>
          </p:cNvPr>
          <p:cNvSpPr>
            <a:spLocks noGrp="1"/>
          </p:cNvSpPr>
          <p:nvPr>
            <p:ph type="body" sz="quarter" idx="14" hasCustomPrompt="1"/>
          </p:nvPr>
        </p:nvSpPr>
        <p:spPr>
          <a:xfrm>
            <a:off x="5312723" y="2355473"/>
            <a:ext cx="3067917" cy="848090"/>
          </a:xfrm>
          <a:prstGeom prst="rect">
            <a:avLst/>
          </a:prstGeom>
        </p:spPr>
        <p:txBody>
          <a:bodyPr lIns="0" tIns="0" rIns="0" bIns="0"/>
          <a:lstStyle>
            <a:lvl1pPr marL="0" indent="0">
              <a:buNone/>
              <a:defRPr sz="2250" b="1">
                <a:solidFill>
                  <a:schemeClr val="accent1"/>
                </a:solidFill>
              </a:defRPr>
            </a:lvl1pPr>
          </a:lstStyle>
          <a:p>
            <a:pPr lvl="0"/>
            <a:r>
              <a:rPr lang="en-US" dirty="0"/>
              <a:t>Click to edit heading</a:t>
            </a:r>
          </a:p>
        </p:txBody>
      </p:sp>
      <p:sp>
        <p:nvSpPr>
          <p:cNvPr id="15" name="Text Placeholder 11">
            <a:extLst>
              <a:ext uri="{FF2B5EF4-FFF2-40B4-BE49-F238E27FC236}">
                <a16:creationId xmlns:a16="http://schemas.microsoft.com/office/drawing/2014/main" id="{338D9FFF-0BA8-BB7D-9E65-522DF4DDAB39}"/>
              </a:ext>
            </a:extLst>
          </p:cNvPr>
          <p:cNvSpPr>
            <a:spLocks noGrp="1"/>
          </p:cNvSpPr>
          <p:nvPr>
            <p:ph type="body" sz="quarter" idx="15" hasCustomPrompt="1"/>
          </p:nvPr>
        </p:nvSpPr>
        <p:spPr>
          <a:xfrm>
            <a:off x="9684771" y="3203563"/>
            <a:ext cx="3067917" cy="3628927"/>
          </a:xfrm>
          <a:prstGeom prst="rect">
            <a:avLst/>
          </a:prstGeom>
        </p:spPr>
        <p:txBody>
          <a:bodyPr lIns="0" tIns="91440" rIns="0" bIns="0"/>
          <a:lstStyle>
            <a:lvl1pPr marL="0" indent="0">
              <a:buNone/>
              <a:defRPr sz="2025">
                <a:solidFill>
                  <a:schemeClr val="bg1"/>
                </a:solidFill>
              </a:defRPr>
            </a:lvl1pPr>
          </a:lstStyle>
          <a:p>
            <a:pPr lvl="0"/>
            <a:r>
              <a:rPr lang="en-US" dirty="0"/>
              <a:t>Click to edit text</a:t>
            </a:r>
          </a:p>
        </p:txBody>
      </p:sp>
      <p:sp>
        <p:nvSpPr>
          <p:cNvPr id="16" name="Text Placeholder 13">
            <a:extLst>
              <a:ext uri="{FF2B5EF4-FFF2-40B4-BE49-F238E27FC236}">
                <a16:creationId xmlns:a16="http://schemas.microsoft.com/office/drawing/2014/main" id="{6D69EBA5-FEA2-00CA-3F65-ADAC80930B45}"/>
              </a:ext>
            </a:extLst>
          </p:cNvPr>
          <p:cNvSpPr>
            <a:spLocks noGrp="1"/>
          </p:cNvSpPr>
          <p:nvPr>
            <p:ph type="body" sz="quarter" idx="16" hasCustomPrompt="1"/>
          </p:nvPr>
        </p:nvSpPr>
        <p:spPr>
          <a:xfrm>
            <a:off x="9684771" y="2355473"/>
            <a:ext cx="3067917" cy="848090"/>
          </a:xfrm>
          <a:prstGeom prst="rect">
            <a:avLst/>
          </a:prstGeom>
        </p:spPr>
        <p:txBody>
          <a:bodyPr lIns="0" tIns="0" rIns="0" bIns="0"/>
          <a:lstStyle>
            <a:lvl1pPr marL="0" indent="0">
              <a:buNone/>
              <a:defRPr sz="2250" b="1">
                <a:solidFill>
                  <a:schemeClr val="accent1"/>
                </a:solidFill>
              </a:defRPr>
            </a:lvl1pPr>
          </a:lstStyle>
          <a:p>
            <a:pPr lvl="0"/>
            <a:r>
              <a:rPr lang="en-US" dirty="0"/>
              <a:t>Click to edit heading</a:t>
            </a:r>
          </a:p>
        </p:txBody>
      </p:sp>
      <p:sp>
        <p:nvSpPr>
          <p:cNvPr id="11" name="Footer Placeholder 16">
            <a:extLst>
              <a:ext uri="{FF2B5EF4-FFF2-40B4-BE49-F238E27FC236}">
                <a16:creationId xmlns:a16="http://schemas.microsoft.com/office/drawing/2014/main" id="{FB84A958-43D7-EC0C-F80A-D09C6D8F3C4D}"/>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18" name="Footer Placeholder 16">
            <a:extLst>
              <a:ext uri="{FF2B5EF4-FFF2-40B4-BE49-F238E27FC236}">
                <a16:creationId xmlns:a16="http://schemas.microsoft.com/office/drawing/2014/main" id="{81A910CD-E09E-D73F-A509-07C3F0A3B024}"/>
              </a:ext>
            </a:extLst>
          </p:cNvPr>
          <p:cNvSpPr txBox="1">
            <a:spLocks/>
          </p:cNvSpPr>
          <p:nvPr userDrawn="1"/>
        </p:nvSpPr>
        <p:spPr bwMode="white">
          <a:xfrm>
            <a:off x="630438" y="7495361"/>
            <a:ext cx="5408748" cy="277040"/>
          </a:xfrm>
          <a:prstGeom prst="rect">
            <a:avLst/>
          </a:prstGeom>
          <a:noFill/>
        </p:spPr>
        <p:txBody>
          <a:bodyPr vert="horz" wrap="none" lIns="0" tIns="0" rIns="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r>
              <a:rPr kumimoji="0" lang="en-US" sz="900"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t>Confidential - Not to be copied | © 2025 Sperra</a:t>
            </a:r>
          </a:p>
        </p:txBody>
      </p:sp>
    </p:spTree>
    <p:extLst>
      <p:ext uri="{BB962C8B-B14F-4D97-AF65-F5344CB8AC3E}">
        <p14:creationId xmlns:p14="http://schemas.microsoft.com/office/powerpoint/2010/main" val="360093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 Icon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441A0-00BA-4317-AC4A-A82A382F18CE}"/>
              </a:ext>
            </a:extLst>
          </p:cNvPr>
          <p:cNvSpPr>
            <a:spLocks noGrp="1"/>
          </p:cNvSpPr>
          <p:nvPr>
            <p:ph type="title" hasCustomPrompt="1"/>
          </p:nvPr>
        </p:nvSpPr>
        <p:spPr>
          <a:xfrm>
            <a:off x="630809" y="702472"/>
            <a:ext cx="12431744" cy="842874"/>
          </a:xfrm>
          <a:prstGeom prst="rect">
            <a:avLst/>
          </a:prstGeom>
        </p:spPr>
        <p:txBody>
          <a:bodyPr lIns="0" tIns="0" rIns="0" bIns="0" anchor="t" anchorCtr="0">
            <a:normAutofit/>
          </a:bodyPr>
          <a:lstStyle>
            <a:lvl1pPr>
              <a:defRPr sz="3150" b="0" i="0" cap="none" spc="0" baseline="0">
                <a:solidFill>
                  <a:schemeClr val="tx2"/>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pic>
        <p:nvPicPr>
          <p:cNvPr id="3" name="Picture 2">
            <a:extLst>
              <a:ext uri="{FF2B5EF4-FFF2-40B4-BE49-F238E27FC236}">
                <a16:creationId xmlns:a16="http://schemas.microsoft.com/office/drawing/2014/main" id="{D1C5CA6C-B338-C498-D47A-C08847EB04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12" name="Text Placeholder 11">
            <a:extLst>
              <a:ext uri="{FF2B5EF4-FFF2-40B4-BE49-F238E27FC236}">
                <a16:creationId xmlns:a16="http://schemas.microsoft.com/office/drawing/2014/main" id="{DECC2E66-BDA3-7262-27D9-22F4A7A8A10D}"/>
              </a:ext>
            </a:extLst>
          </p:cNvPr>
          <p:cNvSpPr>
            <a:spLocks noGrp="1"/>
          </p:cNvSpPr>
          <p:nvPr>
            <p:ph type="body" sz="quarter" idx="10"/>
          </p:nvPr>
        </p:nvSpPr>
        <p:spPr>
          <a:xfrm>
            <a:off x="3314702" y="2492839"/>
            <a:ext cx="9747647" cy="1725045"/>
          </a:xfrm>
          <a:prstGeom prst="rect">
            <a:avLst/>
          </a:prstGeom>
        </p:spPr>
        <p:txBody>
          <a:bodyPr/>
          <a:lstStyle>
            <a:lvl1pPr marL="0" indent="0">
              <a:buNone/>
              <a:defRPr sz="27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342A5B6E-7A23-C5BE-33CA-C1282F6533ED}"/>
              </a:ext>
            </a:extLst>
          </p:cNvPr>
          <p:cNvSpPr>
            <a:spLocks noGrp="1"/>
          </p:cNvSpPr>
          <p:nvPr>
            <p:ph type="body" sz="quarter" idx="11"/>
          </p:nvPr>
        </p:nvSpPr>
        <p:spPr>
          <a:xfrm>
            <a:off x="3314702" y="1631004"/>
            <a:ext cx="9747647" cy="606318"/>
          </a:xfrm>
          <a:prstGeom prst="rect">
            <a:avLst/>
          </a:prstGeom>
        </p:spPr>
        <p:txBody>
          <a:bodyPr/>
          <a:lstStyle>
            <a:lvl1pPr marL="0" indent="0">
              <a:buNone/>
              <a:defRPr b="1">
                <a:solidFill>
                  <a:schemeClr val="accent1"/>
                </a:solidFill>
              </a:defRPr>
            </a:lvl1pPr>
          </a:lstStyle>
          <a:p>
            <a:pPr lvl="0"/>
            <a:r>
              <a:rPr lang="en-US" dirty="0"/>
              <a:t>Click to edit Master text styles</a:t>
            </a:r>
          </a:p>
        </p:txBody>
      </p:sp>
      <p:sp>
        <p:nvSpPr>
          <p:cNvPr id="15" name="Text Placeholder 11">
            <a:extLst>
              <a:ext uri="{FF2B5EF4-FFF2-40B4-BE49-F238E27FC236}">
                <a16:creationId xmlns:a16="http://schemas.microsoft.com/office/drawing/2014/main" id="{4C5C181F-9C65-C15B-B08C-8BDC522DBBAE}"/>
              </a:ext>
            </a:extLst>
          </p:cNvPr>
          <p:cNvSpPr>
            <a:spLocks noGrp="1"/>
          </p:cNvSpPr>
          <p:nvPr>
            <p:ph type="body" sz="quarter" idx="12"/>
          </p:nvPr>
        </p:nvSpPr>
        <p:spPr>
          <a:xfrm>
            <a:off x="3314702" y="5308363"/>
            <a:ext cx="9747647" cy="1725045"/>
          </a:xfrm>
          <a:prstGeom prst="rect">
            <a:avLst/>
          </a:prstGeom>
        </p:spPr>
        <p:txBody>
          <a:bodyPr/>
          <a:lstStyle>
            <a:lvl1pPr marL="0" indent="0">
              <a:buNone/>
              <a:defRPr sz="2700"/>
            </a:lvl1pPr>
          </a:lstStyle>
          <a:p>
            <a:pPr lvl="0"/>
            <a:r>
              <a:rPr lang="en-US" dirty="0"/>
              <a:t>Click to edit Master text styles</a:t>
            </a:r>
          </a:p>
        </p:txBody>
      </p:sp>
      <p:sp>
        <p:nvSpPr>
          <p:cNvPr id="16" name="Text Placeholder 13">
            <a:extLst>
              <a:ext uri="{FF2B5EF4-FFF2-40B4-BE49-F238E27FC236}">
                <a16:creationId xmlns:a16="http://schemas.microsoft.com/office/drawing/2014/main" id="{59A0782D-C28A-EE92-7D60-61628F75E662}"/>
              </a:ext>
            </a:extLst>
          </p:cNvPr>
          <p:cNvSpPr>
            <a:spLocks noGrp="1"/>
          </p:cNvSpPr>
          <p:nvPr>
            <p:ph type="body" sz="quarter" idx="13"/>
          </p:nvPr>
        </p:nvSpPr>
        <p:spPr>
          <a:xfrm>
            <a:off x="3314702" y="4459014"/>
            <a:ext cx="9747647" cy="606318"/>
          </a:xfrm>
          <a:prstGeom prst="rect">
            <a:avLst/>
          </a:prstGeom>
        </p:spPr>
        <p:txBody>
          <a:bodyPr/>
          <a:lstStyle>
            <a:lvl1pPr marL="0" indent="0">
              <a:buNone/>
              <a:defRPr b="1">
                <a:solidFill>
                  <a:schemeClr val="accent1"/>
                </a:solidFill>
              </a:defRPr>
            </a:lvl1pPr>
          </a:lstStyle>
          <a:p>
            <a:pPr lvl="0"/>
            <a:r>
              <a:rPr lang="en-US" dirty="0"/>
              <a:t>Click to edit Master text styles</a:t>
            </a:r>
          </a:p>
        </p:txBody>
      </p:sp>
      <p:sp>
        <p:nvSpPr>
          <p:cNvPr id="18" name="Picture Placeholder 17">
            <a:extLst>
              <a:ext uri="{FF2B5EF4-FFF2-40B4-BE49-F238E27FC236}">
                <a16:creationId xmlns:a16="http://schemas.microsoft.com/office/drawing/2014/main" id="{F106F581-D674-885D-9A77-58B92B58A25A}"/>
              </a:ext>
            </a:extLst>
          </p:cNvPr>
          <p:cNvSpPr>
            <a:spLocks noGrp="1"/>
          </p:cNvSpPr>
          <p:nvPr>
            <p:ph type="pic" sz="quarter" idx="14"/>
          </p:nvPr>
        </p:nvSpPr>
        <p:spPr>
          <a:xfrm>
            <a:off x="630399" y="1625935"/>
            <a:ext cx="2571750" cy="2590798"/>
          </a:xfrm>
          <a:prstGeom prst="round1Rect">
            <a:avLst/>
          </a:prstGeom>
          <a:solidFill>
            <a:schemeClr val="bg2"/>
          </a:solidFill>
        </p:spPr>
        <p:txBody>
          <a:bodyPr/>
          <a:lstStyle>
            <a:lvl1pPr marL="0" indent="0">
              <a:buNone/>
              <a:defRPr/>
            </a:lvl1pPr>
          </a:lstStyle>
          <a:p>
            <a:endParaRPr lang="en-US" dirty="0"/>
          </a:p>
        </p:txBody>
      </p:sp>
      <p:sp>
        <p:nvSpPr>
          <p:cNvPr id="25" name="Picture Placeholder 17">
            <a:extLst>
              <a:ext uri="{FF2B5EF4-FFF2-40B4-BE49-F238E27FC236}">
                <a16:creationId xmlns:a16="http://schemas.microsoft.com/office/drawing/2014/main" id="{B7952871-15DF-3CF5-AAC0-707A603ACA1D}"/>
              </a:ext>
            </a:extLst>
          </p:cNvPr>
          <p:cNvSpPr>
            <a:spLocks noGrp="1"/>
          </p:cNvSpPr>
          <p:nvPr>
            <p:ph type="pic" sz="quarter" idx="15"/>
          </p:nvPr>
        </p:nvSpPr>
        <p:spPr>
          <a:xfrm>
            <a:off x="630399" y="4442610"/>
            <a:ext cx="2571750" cy="2590798"/>
          </a:xfrm>
          <a:prstGeom prst="round1Rect">
            <a:avLst/>
          </a:prstGeom>
          <a:solidFill>
            <a:schemeClr val="bg2"/>
          </a:solidFill>
        </p:spPr>
        <p:txBody>
          <a:bodyPr/>
          <a:lstStyle>
            <a:lvl1pPr marL="0" indent="0">
              <a:buNone/>
              <a:defRPr/>
            </a:lvl1pPr>
          </a:lstStyle>
          <a:p>
            <a:endParaRPr lang="en-US" dirty="0"/>
          </a:p>
        </p:txBody>
      </p:sp>
      <p:sp>
        <p:nvSpPr>
          <p:cNvPr id="4" name="Footer Placeholder 16">
            <a:extLst>
              <a:ext uri="{FF2B5EF4-FFF2-40B4-BE49-F238E27FC236}">
                <a16:creationId xmlns:a16="http://schemas.microsoft.com/office/drawing/2014/main" id="{C9AC1569-F00A-5895-340B-375599D7E7BC}"/>
              </a:ext>
            </a:extLst>
          </p:cNvPr>
          <p:cNvSpPr txBox="1">
            <a:spLocks/>
          </p:cNvSpPr>
          <p:nvPr userDrawn="1"/>
        </p:nvSpPr>
        <p:spPr bwMode="white">
          <a:xfrm>
            <a:off x="630438" y="7495361"/>
            <a:ext cx="5408748" cy="277040"/>
          </a:xfrm>
          <a:prstGeom prst="rect">
            <a:avLst/>
          </a:prstGeom>
          <a:noFill/>
        </p:spPr>
        <p:txBody>
          <a:bodyPr vert="horz" wrap="none" lIns="0" tIns="0" rIns="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r>
              <a:rPr kumimoji="0" lang="en-US" sz="900"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t>Confidential - Not to be copied | © 2025 Sperra</a:t>
            </a:r>
          </a:p>
        </p:txBody>
      </p:sp>
      <p:sp>
        <p:nvSpPr>
          <p:cNvPr id="5" name="Footer Placeholder 16">
            <a:extLst>
              <a:ext uri="{FF2B5EF4-FFF2-40B4-BE49-F238E27FC236}">
                <a16:creationId xmlns:a16="http://schemas.microsoft.com/office/drawing/2014/main" id="{43966402-71A9-099A-2AF2-FFE61F063C29}"/>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837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ull Slide Image+gradi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72589A-5A15-0B16-DD4C-43FF6ABE406D}"/>
              </a:ext>
            </a:extLst>
          </p:cNvPr>
          <p:cNvSpPr>
            <a:spLocks noGrp="1"/>
          </p:cNvSpPr>
          <p:nvPr>
            <p:ph type="pic" sz="quarter" idx="10"/>
          </p:nvPr>
        </p:nvSpPr>
        <p:spPr>
          <a:xfrm>
            <a:off x="1" y="0"/>
            <a:ext cx="13716002" cy="7772400"/>
          </a:xfrm>
          <a:prstGeom prst="rect">
            <a:avLst/>
          </a:prstGeom>
          <a:solidFill>
            <a:schemeClr val="bg2"/>
          </a:solidFill>
        </p:spPr>
        <p:txBody>
          <a:bodyPr/>
          <a:lstStyle>
            <a:lvl1pPr marL="0" indent="0">
              <a:buNone/>
              <a:defRPr/>
            </a:lvl1pPr>
          </a:lstStyle>
          <a:p>
            <a:endParaRPr lang="en-US" dirty="0"/>
          </a:p>
        </p:txBody>
      </p:sp>
      <p:sp>
        <p:nvSpPr>
          <p:cNvPr id="6" name="Rectangle 5">
            <a:extLst>
              <a:ext uri="{FF2B5EF4-FFF2-40B4-BE49-F238E27FC236}">
                <a16:creationId xmlns:a16="http://schemas.microsoft.com/office/drawing/2014/main" id="{32D93769-6CFC-67E6-8F45-FD449CE4E964}"/>
              </a:ext>
            </a:extLst>
          </p:cNvPr>
          <p:cNvSpPr/>
          <p:nvPr userDrawn="1"/>
        </p:nvSpPr>
        <p:spPr>
          <a:xfrm>
            <a:off x="2" y="2"/>
            <a:ext cx="13715999" cy="7772400"/>
          </a:xfrm>
          <a:prstGeom prst="rect">
            <a:avLst/>
          </a:prstGeom>
          <a:gradFill flip="none" rotWithShape="1">
            <a:gsLst>
              <a:gs pos="0">
                <a:schemeClr val="tx2"/>
              </a:gs>
              <a:gs pos="61000">
                <a:schemeClr val="tx1">
                  <a:alpha val="0"/>
                </a:schemeClr>
              </a:gs>
              <a:gs pos="100000">
                <a:schemeClr val="tx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575" dirty="0">
              <a:latin typeface="Montserrat" pitchFamily="2" charset="77"/>
            </a:endParaRPr>
          </a:p>
        </p:txBody>
      </p:sp>
      <p:pic>
        <p:nvPicPr>
          <p:cNvPr id="5" name="Picture 4">
            <a:extLst>
              <a:ext uri="{FF2B5EF4-FFF2-40B4-BE49-F238E27FC236}">
                <a16:creationId xmlns:a16="http://schemas.microsoft.com/office/drawing/2014/main" id="{62544E70-56A7-6C21-E80B-FE93C498E3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8" cy="508567"/>
          </a:xfrm>
          <a:prstGeom prst="rect">
            <a:avLst/>
          </a:prstGeom>
        </p:spPr>
      </p:pic>
      <p:sp>
        <p:nvSpPr>
          <p:cNvPr id="11" name="Footer Placeholder 16">
            <a:extLst>
              <a:ext uri="{FF2B5EF4-FFF2-40B4-BE49-F238E27FC236}">
                <a16:creationId xmlns:a16="http://schemas.microsoft.com/office/drawing/2014/main" id="{DB25B6F8-B5DE-1C11-E315-803A330AE4CC}"/>
              </a:ext>
            </a:extLst>
          </p:cNvPr>
          <p:cNvSpPr txBox="1">
            <a:spLocks/>
          </p:cNvSpPr>
          <p:nvPr userDrawn="1"/>
        </p:nvSpPr>
        <p:spPr bwMode="white">
          <a:xfrm>
            <a:off x="630438" y="7495361"/>
            <a:ext cx="5408748" cy="277040"/>
          </a:xfrm>
          <a:prstGeom prst="rect">
            <a:avLst/>
          </a:prstGeom>
          <a:noFill/>
        </p:spPr>
        <p:txBody>
          <a:bodyPr vert="horz" wrap="none" lIns="0" tIns="0" rIns="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r>
              <a:rPr kumimoji="0" lang="en-US" sz="900"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t>Confidential - Not to be copied | © 2024 Sperra</a:t>
            </a:r>
          </a:p>
        </p:txBody>
      </p:sp>
      <p:sp>
        <p:nvSpPr>
          <p:cNvPr id="12" name="Footer Placeholder 16">
            <a:extLst>
              <a:ext uri="{FF2B5EF4-FFF2-40B4-BE49-F238E27FC236}">
                <a16:creationId xmlns:a16="http://schemas.microsoft.com/office/drawing/2014/main" id="{5D4B58D2-2DCD-F63D-F938-FDD768C4DB50}"/>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14" name="Picture Placeholder 13">
            <a:extLst>
              <a:ext uri="{FF2B5EF4-FFF2-40B4-BE49-F238E27FC236}">
                <a16:creationId xmlns:a16="http://schemas.microsoft.com/office/drawing/2014/main" id="{D8C38227-B32A-7907-1504-27212BE5B15A}"/>
              </a:ext>
            </a:extLst>
          </p:cNvPr>
          <p:cNvSpPr>
            <a:spLocks noGrp="1"/>
          </p:cNvSpPr>
          <p:nvPr>
            <p:ph type="pic" sz="quarter" idx="11"/>
          </p:nvPr>
        </p:nvSpPr>
        <p:spPr>
          <a:xfrm>
            <a:off x="0" y="0"/>
            <a:ext cx="13712571" cy="7772400"/>
          </a:xfrm>
          <a:prstGeom prst="rect">
            <a:avLst/>
          </a:prstGeom>
          <a:gradFill>
            <a:gsLst>
              <a:gs pos="0">
                <a:schemeClr val="tx2"/>
              </a:gs>
              <a:gs pos="61000">
                <a:schemeClr val="tx1">
                  <a:alpha val="0"/>
                </a:schemeClr>
              </a:gs>
              <a:gs pos="100000">
                <a:schemeClr val="tx1">
                  <a:alpha val="0"/>
                </a:schemeClr>
              </a:gs>
            </a:gsLst>
            <a:lin ang="5400000" scaled="1"/>
          </a:gradFill>
        </p:spPr>
        <p:txBody>
          <a:bodyPr/>
          <a:lstStyle/>
          <a:p>
            <a:endParaRPr lang="en-US" dirty="0"/>
          </a:p>
        </p:txBody>
      </p:sp>
      <p:sp>
        <p:nvSpPr>
          <p:cNvPr id="22" name="Title 1">
            <a:extLst>
              <a:ext uri="{FF2B5EF4-FFF2-40B4-BE49-F238E27FC236}">
                <a16:creationId xmlns:a16="http://schemas.microsoft.com/office/drawing/2014/main" id="{BB9FF4FB-3236-4E04-A04D-C0A6F5F4EE03}"/>
              </a:ext>
            </a:extLst>
          </p:cNvPr>
          <p:cNvSpPr>
            <a:spLocks noGrp="1"/>
          </p:cNvSpPr>
          <p:nvPr>
            <p:ph type="title" hasCustomPrompt="1"/>
          </p:nvPr>
        </p:nvSpPr>
        <p:spPr>
          <a:xfrm>
            <a:off x="630809" y="704262"/>
            <a:ext cx="12431744" cy="404340"/>
          </a:xfrm>
          <a:prstGeom prst="rect">
            <a:avLst/>
          </a:prstGeom>
        </p:spPr>
        <p:txBody>
          <a:bodyPr lIns="0" tIns="0" rIns="0" bIns="0" anchor="t">
            <a:noAutofit/>
          </a:bodyPr>
          <a:lstStyle>
            <a:lvl1pPr>
              <a:defRPr sz="3150" b="0" i="0" cap="none" spc="0" baseline="0">
                <a:solidFill>
                  <a:schemeClr val="accent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2" name="Content Placeholder 20">
            <a:extLst>
              <a:ext uri="{FF2B5EF4-FFF2-40B4-BE49-F238E27FC236}">
                <a16:creationId xmlns:a16="http://schemas.microsoft.com/office/drawing/2014/main" id="{2883E9A2-186A-4F3C-58C8-D3698424D8A5}"/>
              </a:ext>
            </a:extLst>
          </p:cNvPr>
          <p:cNvSpPr>
            <a:spLocks noGrp="1"/>
          </p:cNvSpPr>
          <p:nvPr>
            <p:ph sz="quarter" idx="12"/>
          </p:nvPr>
        </p:nvSpPr>
        <p:spPr>
          <a:xfrm>
            <a:off x="11933635" y="61172"/>
            <a:ext cx="1693070" cy="734060"/>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50"/>
            </a:lvl1pPr>
          </a:lstStyle>
          <a:p>
            <a:pPr lvl="0"/>
            <a:endParaRPr lang="en-US" dirty="0"/>
          </a:p>
        </p:txBody>
      </p:sp>
    </p:spTree>
    <p:extLst>
      <p:ext uri="{BB962C8B-B14F-4D97-AF65-F5344CB8AC3E}">
        <p14:creationId xmlns:p14="http://schemas.microsoft.com/office/powerpoint/2010/main" val="209009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ull Slid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CB38D9F-74F3-CAC9-EF06-11246A50D5C0}"/>
              </a:ext>
            </a:extLst>
          </p:cNvPr>
          <p:cNvSpPr>
            <a:spLocks noGrp="1"/>
          </p:cNvSpPr>
          <p:nvPr>
            <p:ph type="pic" sz="quarter" idx="10"/>
          </p:nvPr>
        </p:nvSpPr>
        <p:spPr>
          <a:xfrm>
            <a:off x="0" y="0"/>
            <a:ext cx="13716000" cy="7772400"/>
          </a:xfrm>
          <a:prstGeom prst="rect">
            <a:avLst/>
          </a:prstGeom>
          <a:solidFill>
            <a:schemeClr val="bg2"/>
          </a:solidFill>
        </p:spPr>
        <p:txBody>
          <a:bodyPr/>
          <a:lstStyle>
            <a:lvl1pPr marL="0" indent="0">
              <a:buNone/>
              <a:defRPr/>
            </a:lvl1pPr>
          </a:lstStyle>
          <a:p>
            <a:endParaRPr lang="en-US" dirty="0"/>
          </a:p>
        </p:txBody>
      </p:sp>
      <p:sp>
        <p:nvSpPr>
          <p:cNvPr id="22" name="Title 1">
            <a:extLst>
              <a:ext uri="{FF2B5EF4-FFF2-40B4-BE49-F238E27FC236}">
                <a16:creationId xmlns:a16="http://schemas.microsoft.com/office/drawing/2014/main" id="{BB9FF4FB-3236-4E04-A04D-C0A6F5F4EE03}"/>
              </a:ext>
            </a:extLst>
          </p:cNvPr>
          <p:cNvSpPr>
            <a:spLocks noGrp="1"/>
          </p:cNvSpPr>
          <p:nvPr>
            <p:ph type="title" hasCustomPrompt="1"/>
          </p:nvPr>
        </p:nvSpPr>
        <p:spPr>
          <a:xfrm>
            <a:off x="630809" y="704262"/>
            <a:ext cx="12431744" cy="404340"/>
          </a:xfrm>
          <a:prstGeom prst="rect">
            <a:avLst/>
          </a:prstGeom>
        </p:spPr>
        <p:txBody>
          <a:bodyPr lIns="0" tIns="0" rIns="0" bIns="0" anchor="t">
            <a:noAutofit/>
          </a:bodyPr>
          <a:lstStyle>
            <a:lvl1pPr>
              <a:defRPr sz="3150" b="0" i="0" cap="none" spc="0" baseline="0">
                <a:solidFill>
                  <a:schemeClr val="tx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DA9559CA-EAFC-2A3E-3E2B-1C81035CFA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8" name="Footer Placeholder 16">
            <a:extLst>
              <a:ext uri="{FF2B5EF4-FFF2-40B4-BE49-F238E27FC236}">
                <a16:creationId xmlns:a16="http://schemas.microsoft.com/office/drawing/2014/main" id="{9FA5E78A-54DA-9713-5475-6D7B3DE996E0}"/>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3" name="Content Placeholder 20">
            <a:extLst>
              <a:ext uri="{FF2B5EF4-FFF2-40B4-BE49-F238E27FC236}">
                <a16:creationId xmlns:a16="http://schemas.microsoft.com/office/drawing/2014/main" id="{23C7627A-F70F-C4AC-8387-B3E4E259BABE}"/>
              </a:ext>
            </a:extLst>
          </p:cNvPr>
          <p:cNvSpPr>
            <a:spLocks noGrp="1"/>
          </p:cNvSpPr>
          <p:nvPr>
            <p:ph sz="quarter" idx="12"/>
          </p:nvPr>
        </p:nvSpPr>
        <p:spPr>
          <a:xfrm>
            <a:off x="11933635" y="61172"/>
            <a:ext cx="1693070" cy="734060"/>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a:defRPr sz="150"/>
            </a:lvl1pPr>
          </a:lstStyle>
          <a:p>
            <a:pPr lvl="0"/>
            <a:endParaRPr lang="en-US" dirty="0"/>
          </a:p>
        </p:txBody>
      </p:sp>
    </p:spTree>
    <p:extLst>
      <p:ext uri="{BB962C8B-B14F-4D97-AF65-F5344CB8AC3E}">
        <p14:creationId xmlns:p14="http://schemas.microsoft.com/office/powerpoint/2010/main" val="99193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B9FF4FB-3236-4E04-A04D-C0A6F5F4EE03}"/>
              </a:ext>
            </a:extLst>
          </p:cNvPr>
          <p:cNvSpPr>
            <a:spLocks noGrp="1"/>
          </p:cNvSpPr>
          <p:nvPr>
            <p:ph type="title" hasCustomPrompt="1"/>
          </p:nvPr>
        </p:nvSpPr>
        <p:spPr>
          <a:xfrm>
            <a:off x="630809" y="704262"/>
            <a:ext cx="12431744" cy="404340"/>
          </a:xfrm>
          <a:prstGeom prst="rect">
            <a:avLst/>
          </a:prstGeom>
        </p:spPr>
        <p:txBody>
          <a:bodyPr lIns="0" tIns="0" rIns="0" bIns="0" anchor="t">
            <a:noAutofit/>
          </a:bodyPr>
          <a:lstStyle>
            <a:lvl1pPr>
              <a:defRPr sz="3150" b="0" i="0" cap="none" spc="0" baseline="0">
                <a:solidFill>
                  <a:schemeClr val="tx1"/>
                </a:solidFill>
                <a:latin typeface="+mj-lt"/>
                <a:ea typeface="Open Sans" panose="020B0606030504020204" pitchFamily="34" charset="0"/>
                <a:cs typeface="Open Sans" panose="020B0606030504020204" pitchFamily="34" charset="0"/>
              </a:defRPr>
            </a:lvl1pPr>
          </a:lstStyle>
          <a:p>
            <a:r>
              <a:rPr lang="en-US" dirty="0"/>
              <a:t>Click to edit master title style</a:t>
            </a:r>
          </a:p>
        </p:txBody>
      </p:sp>
      <p:pic>
        <p:nvPicPr>
          <p:cNvPr id="2" name="Picture 1">
            <a:extLst>
              <a:ext uri="{FF2B5EF4-FFF2-40B4-BE49-F238E27FC236}">
                <a16:creationId xmlns:a16="http://schemas.microsoft.com/office/drawing/2014/main" id="{DA9559CA-EAFC-2A3E-3E2B-1C81035CFA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4" name="Footer Placeholder 16">
            <a:extLst>
              <a:ext uri="{FF2B5EF4-FFF2-40B4-BE49-F238E27FC236}">
                <a16:creationId xmlns:a16="http://schemas.microsoft.com/office/drawing/2014/main" id="{7D33F00E-8C8B-82B8-226D-963A06EDEBD7}"/>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6706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9559CA-EAFC-2A3E-3E2B-1C81035CFA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077372" y="193903"/>
            <a:ext cx="1418057" cy="508567"/>
          </a:xfrm>
          <a:prstGeom prst="rect">
            <a:avLst/>
          </a:prstGeom>
        </p:spPr>
      </p:pic>
      <p:sp>
        <p:nvSpPr>
          <p:cNvPr id="6" name="Footer Placeholder 16">
            <a:extLst>
              <a:ext uri="{FF2B5EF4-FFF2-40B4-BE49-F238E27FC236}">
                <a16:creationId xmlns:a16="http://schemas.microsoft.com/office/drawing/2014/main" id="{9C6B7623-0799-EA63-2EBF-421572BE530C}"/>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701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close up of water&#10;&#10;Description automatically generated">
            <a:extLst>
              <a:ext uri="{FF2B5EF4-FFF2-40B4-BE49-F238E27FC236}">
                <a16:creationId xmlns:a16="http://schemas.microsoft.com/office/drawing/2014/main" id="{CE6A20C5-D4B8-8C70-1F5C-0516432323B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flipH="1">
            <a:off x="0" y="0"/>
            <a:ext cx="13716000" cy="7772400"/>
          </a:xfrm>
          <a:prstGeom prst="rect">
            <a:avLst/>
          </a:prstGeom>
        </p:spPr>
      </p:pic>
      <p:pic>
        <p:nvPicPr>
          <p:cNvPr id="11" name="Picture 10">
            <a:extLst>
              <a:ext uri="{FF2B5EF4-FFF2-40B4-BE49-F238E27FC236}">
                <a16:creationId xmlns:a16="http://schemas.microsoft.com/office/drawing/2014/main" id="{C4ADE678-EABF-40D7-ABEE-93055DD58F1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06040" y="2555811"/>
            <a:ext cx="4587527" cy="1645257"/>
          </a:xfrm>
          <a:prstGeom prst="rect">
            <a:avLst/>
          </a:prstGeom>
        </p:spPr>
      </p:pic>
      <p:sp>
        <p:nvSpPr>
          <p:cNvPr id="4" name="Text Placeholder 11">
            <a:extLst>
              <a:ext uri="{FF2B5EF4-FFF2-40B4-BE49-F238E27FC236}">
                <a16:creationId xmlns:a16="http://schemas.microsoft.com/office/drawing/2014/main" id="{78AC828E-955F-76D1-A84F-43F3CF3967D6}"/>
              </a:ext>
            </a:extLst>
          </p:cNvPr>
          <p:cNvSpPr>
            <a:spLocks noGrp="1"/>
          </p:cNvSpPr>
          <p:nvPr>
            <p:ph type="body" sz="quarter" idx="10" hasCustomPrompt="1"/>
          </p:nvPr>
        </p:nvSpPr>
        <p:spPr>
          <a:xfrm>
            <a:off x="6857999" y="4609298"/>
            <a:ext cx="6227193" cy="408234"/>
          </a:xfrm>
          <a:prstGeom prst="rect">
            <a:avLst/>
          </a:prstGeom>
        </p:spPr>
        <p:txBody>
          <a:bodyPr lIns="0" tIns="0" rIns="0" bIns="0" anchor="ctr"/>
          <a:lstStyle>
            <a:lvl1pPr marL="0" indent="0" algn="r">
              <a:buNone/>
              <a:defRPr sz="2025" b="0" i="0">
                <a:solidFill>
                  <a:schemeClr val="bg1"/>
                </a:solidFill>
                <a:latin typeface="Montserrat" pitchFamily="2" charset="77"/>
              </a:defRPr>
            </a:lvl1pPr>
          </a:lstStyle>
          <a:p>
            <a:pPr lvl="0"/>
            <a:r>
              <a:rPr lang="en-US" dirty="0"/>
              <a:t>Name</a:t>
            </a:r>
          </a:p>
        </p:txBody>
      </p:sp>
      <p:sp>
        <p:nvSpPr>
          <p:cNvPr id="5" name="Text Placeholder 11">
            <a:extLst>
              <a:ext uri="{FF2B5EF4-FFF2-40B4-BE49-F238E27FC236}">
                <a16:creationId xmlns:a16="http://schemas.microsoft.com/office/drawing/2014/main" id="{07523B70-5E6D-06B4-449C-5EABE82933FE}"/>
              </a:ext>
            </a:extLst>
          </p:cNvPr>
          <p:cNvSpPr>
            <a:spLocks noGrp="1"/>
          </p:cNvSpPr>
          <p:nvPr>
            <p:ph type="body" sz="quarter" idx="11" hasCustomPrompt="1"/>
          </p:nvPr>
        </p:nvSpPr>
        <p:spPr>
          <a:xfrm>
            <a:off x="6857999" y="5077759"/>
            <a:ext cx="6227193" cy="408234"/>
          </a:xfrm>
          <a:prstGeom prst="rect">
            <a:avLst/>
          </a:prstGeom>
        </p:spPr>
        <p:txBody>
          <a:bodyPr lIns="0" tIns="0" rIns="0" bIns="0" anchor="ctr"/>
          <a:lstStyle>
            <a:lvl1pPr marL="0" indent="0" algn="r">
              <a:buNone/>
              <a:defRPr sz="2025" b="0" i="0">
                <a:solidFill>
                  <a:schemeClr val="bg1"/>
                </a:solidFill>
                <a:latin typeface="Montserrat" pitchFamily="2" charset="77"/>
              </a:defRPr>
            </a:lvl1pPr>
          </a:lstStyle>
          <a:p>
            <a:pPr lvl="0"/>
            <a:r>
              <a:rPr lang="en-US" dirty="0"/>
              <a:t>Email</a:t>
            </a:r>
          </a:p>
        </p:txBody>
      </p:sp>
      <p:sp>
        <p:nvSpPr>
          <p:cNvPr id="6" name="Text Placeholder 11">
            <a:extLst>
              <a:ext uri="{FF2B5EF4-FFF2-40B4-BE49-F238E27FC236}">
                <a16:creationId xmlns:a16="http://schemas.microsoft.com/office/drawing/2014/main" id="{1D610693-FEDA-9D75-17B6-A39C22AE1E41}"/>
              </a:ext>
            </a:extLst>
          </p:cNvPr>
          <p:cNvSpPr>
            <a:spLocks noGrp="1"/>
          </p:cNvSpPr>
          <p:nvPr>
            <p:ph type="body" sz="quarter" idx="12" hasCustomPrompt="1"/>
          </p:nvPr>
        </p:nvSpPr>
        <p:spPr>
          <a:xfrm>
            <a:off x="6857999" y="5546221"/>
            <a:ext cx="6227193" cy="408234"/>
          </a:xfrm>
          <a:prstGeom prst="rect">
            <a:avLst/>
          </a:prstGeom>
        </p:spPr>
        <p:txBody>
          <a:bodyPr lIns="0" tIns="0" rIns="0" bIns="0" anchor="ctr"/>
          <a:lstStyle>
            <a:lvl1pPr marL="0" indent="0" algn="r">
              <a:buNone/>
              <a:defRPr sz="2025" b="0" i="0">
                <a:solidFill>
                  <a:schemeClr val="bg1"/>
                </a:solidFill>
                <a:latin typeface="Montserrat" pitchFamily="2" charset="77"/>
              </a:defRPr>
            </a:lvl1pPr>
          </a:lstStyle>
          <a:p>
            <a:pPr lvl="0"/>
            <a:r>
              <a:rPr lang="en-US" dirty="0"/>
              <a:t>LinkedIn</a:t>
            </a:r>
          </a:p>
        </p:txBody>
      </p:sp>
      <p:sp>
        <p:nvSpPr>
          <p:cNvPr id="7" name="Text Placeholder 11">
            <a:extLst>
              <a:ext uri="{FF2B5EF4-FFF2-40B4-BE49-F238E27FC236}">
                <a16:creationId xmlns:a16="http://schemas.microsoft.com/office/drawing/2014/main" id="{784F7127-70BF-25E7-0A33-281C5ADEB84E}"/>
              </a:ext>
            </a:extLst>
          </p:cNvPr>
          <p:cNvSpPr>
            <a:spLocks noGrp="1"/>
          </p:cNvSpPr>
          <p:nvPr>
            <p:ph type="body" sz="quarter" idx="13" hasCustomPrompt="1"/>
          </p:nvPr>
        </p:nvSpPr>
        <p:spPr>
          <a:xfrm>
            <a:off x="610743" y="4609299"/>
            <a:ext cx="6247257" cy="1345156"/>
          </a:xfrm>
          <a:prstGeom prst="rect">
            <a:avLst/>
          </a:prstGeom>
        </p:spPr>
        <p:txBody>
          <a:bodyPr anchor="ctr"/>
          <a:lstStyle>
            <a:lvl1pPr marL="0" indent="0" algn="l">
              <a:buNone/>
              <a:defRPr sz="4500" b="0" i="0">
                <a:solidFill>
                  <a:schemeClr val="accent1"/>
                </a:solidFill>
                <a:latin typeface="Montserrat SemiBold" panose="00000700000000000000" pitchFamily="2" charset="0"/>
              </a:defRPr>
            </a:lvl1pPr>
          </a:lstStyle>
          <a:p>
            <a:pPr lvl="0"/>
            <a:r>
              <a:rPr lang="en-US" dirty="0"/>
              <a:t>Thank You</a:t>
            </a:r>
          </a:p>
        </p:txBody>
      </p:sp>
      <p:sp>
        <p:nvSpPr>
          <p:cNvPr id="10" name="Footer Placeholder 16">
            <a:extLst>
              <a:ext uri="{FF2B5EF4-FFF2-40B4-BE49-F238E27FC236}">
                <a16:creationId xmlns:a16="http://schemas.microsoft.com/office/drawing/2014/main" id="{0343F05E-262A-8493-8D72-B08DFC2C47DE}"/>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bg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bg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9608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perra Closing">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F9073-8EB7-438E-998D-8547F077F0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735808" y="2718105"/>
            <a:ext cx="6244388" cy="2239467"/>
          </a:xfrm>
          <a:prstGeom prst="rect">
            <a:avLst/>
          </a:prstGeom>
        </p:spPr>
      </p:pic>
      <p:sp>
        <p:nvSpPr>
          <p:cNvPr id="9" name="Text Placeholder 11">
            <a:extLst>
              <a:ext uri="{FF2B5EF4-FFF2-40B4-BE49-F238E27FC236}">
                <a16:creationId xmlns:a16="http://schemas.microsoft.com/office/drawing/2014/main" id="{35059180-AE5E-4AA9-AD9D-52DA45B929A2}"/>
              </a:ext>
            </a:extLst>
          </p:cNvPr>
          <p:cNvSpPr>
            <a:spLocks noGrp="1"/>
          </p:cNvSpPr>
          <p:nvPr>
            <p:ph type="body" sz="quarter" idx="10" hasCustomPrompt="1"/>
          </p:nvPr>
        </p:nvSpPr>
        <p:spPr>
          <a:xfrm>
            <a:off x="3840480" y="5747355"/>
            <a:ext cx="5932170" cy="496571"/>
          </a:xfrm>
          <a:prstGeom prst="rect">
            <a:avLst/>
          </a:prstGeom>
        </p:spPr>
        <p:txBody>
          <a:bodyPr/>
          <a:lstStyle>
            <a:lvl1pPr marL="0" indent="0" algn="ctr">
              <a:buNone/>
              <a:defRPr b="0" i="0">
                <a:solidFill>
                  <a:schemeClr val="bg1"/>
                </a:solidFill>
                <a:latin typeface="Montserrat" pitchFamily="2" charset="77"/>
              </a:defRPr>
            </a:lvl1pPr>
          </a:lstStyle>
          <a:p>
            <a:pPr lvl="0"/>
            <a:r>
              <a:rPr lang="en-US" dirty="0"/>
              <a:t>Thank You</a:t>
            </a:r>
          </a:p>
        </p:txBody>
      </p:sp>
      <p:sp>
        <p:nvSpPr>
          <p:cNvPr id="5" name="Footer Placeholder 16">
            <a:extLst>
              <a:ext uri="{FF2B5EF4-FFF2-40B4-BE49-F238E27FC236}">
                <a16:creationId xmlns:a16="http://schemas.microsoft.com/office/drawing/2014/main" id="{B7CAA704-3942-53BC-6977-02A366BE3116}"/>
              </a:ext>
            </a:extLst>
          </p:cNvPr>
          <p:cNvSpPr txBox="1">
            <a:spLocks/>
          </p:cNvSpPr>
          <p:nvPr userDrawn="1"/>
        </p:nvSpPr>
        <p:spPr bwMode="white">
          <a:xfrm>
            <a:off x="13247812" y="7413675"/>
            <a:ext cx="468191" cy="353943"/>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bg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bg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6984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D15CA-3589-98C8-A167-0666E16EE1BB}"/>
              </a:ext>
            </a:extLst>
          </p:cNvPr>
          <p:cNvSpPr>
            <a:spLocks noGrp="1"/>
          </p:cNvSpPr>
          <p:nvPr>
            <p:ph type="ctrTitle"/>
          </p:nvPr>
        </p:nvSpPr>
        <p:spPr>
          <a:xfrm>
            <a:off x="1714500" y="1272011"/>
            <a:ext cx="10287000" cy="2705947"/>
          </a:xfrm>
        </p:spPr>
        <p:txBody>
          <a:bodyPr anchor="b"/>
          <a:lstStyle>
            <a:lvl1pPr algn="ctr">
              <a:defRPr sz="6750"/>
            </a:lvl1pPr>
          </a:lstStyle>
          <a:p>
            <a:r>
              <a:rPr lang="en-US"/>
              <a:t>Click to edit Master title style</a:t>
            </a:r>
          </a:p>
        </p:txBody>
      </p:sp>
      <p:sp>
        <p:nvSpPr>
          <p:cNvPr id="3" name="Subtitle 2">
            <a:extLst>
              <a:ext uri="{FF2B5EF4-FFF2-40B4-BE49-F238E27FC236}">
                <a16:creationId xmlns:a16="http://schemas.microsoft.com/office/drawing/2014/main" id="{CE216172-ECA0-45C7-19EF-B90FED405943}"/>
              </a:ext>
            </a:extLst>
          </p:cNvPr>
          <p:cNvSpPr>
            <a:spLocks noGrp="1"/>
          </p:cNvSpPr>
          <p:nvPr>
            <p:ph type="subTitle" idx="1"/>
          </p:nvPr>
        </p:nvSpPr>
        <p:spPr>
          <a:xfrm>
            <a:off x="1714500" y="4082310"/>
            <a:ext cx="10287000" cy="1876530"/>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a:extLst>
              <a:ext uri="{FF2B5EF4-FFF2-40B4-BE49-F238E27FC236}">
                <a16:creationId xmlns:a16="http://schemas.microsoft.com/office/drawing/2014/main" id="{051AA131-BF4B-03DB-E45D-F2324B6C2089}"/>
              </a:ext>
            </a:extLst>
          </p:cNvPr>
          <p:cNvSpPr>
            <a:spLocks noGrp="1"/>
          </p:cNvSpPr>
          <p:nvPr>
            <p:ph type="dt" sz="half" idx="10"/>
          </p:nvPr>
        </p:nvSpPr>
        <p:spPr/>
        <p:txBody>
          <a:bodyPr/>
          <a:lstStyle/>
          <a:p>
            <a:fld id="{5DB268DA-1BCA-416F-AB5B-C29C6480E7DB}" type="datetimeFigureOut">
              <a:rPr lang="en-US" smtClean="0"/>
              <a:t>9/18/2025</a:t>
            </a:fld>
            <a:endParaRPr lang="en-US"/>
          </a:p>
        </p:txBody>
      </p:sp>
      <p:sp>
        <p:nvSpPr>
          <p:cNvPr id="5" name="Footer Placeholder 4">
            <a:extLst>
              <a:ext uri="{FF2B5EF4-FFF2-40B4-BE49-F238E27FC236}">
                <a16:creationId xmlns:a16="http://schemas.microsoft.com/office/drawing/2014/main" id="{05BFC1C7-FA98-02B9-1F62-15E38AFF6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13F02-E7ED-F351-C02C-A6E2EE20BEC0}"/>
              </a:ext>
            </a:extLst>
          </p:cNvPr>
          <p:cNvSpPr>
            <a:spLocks noGrp="1"/>
          </p:cNvSpPr>
          <p:nvPr>
            <p:ph type="sldNum" sz="quarter" idx="12"/>
          </p:nvPr>
        </p:nvSpPr>
        <p:spPr/>
        <p:txBody>
          <a:bodyPr/>
          <a:lstStyle/>
          <a:p>
            <a:fld id="{73BD115E-A0D2-4FE3-883C-217E03195B89}" type="slidenum">
              <a:rPr lang="en-US" smtClean="0"/>
              <a:t>‹#›</a:t>
            </a:fld>
            <a:endParaRPr lang="en-US"/>
          </a:p>
        </p:txBody>
      </p:sp>
    </p:spTree>
    <p:extLst>
      <p:ext uri="{BB962C8B-B14F-4D97-AF65-F5344CB8AC3E}">
        <p14:creationId xmlns:p14="http://schemas.microsoft.com/office/powerpoint/2010/main" val="9359200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41516-C440-4D6C-D699-79B0DD32D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E15C17-4884-1F45-4C7E-BEA19BA781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1B4D6-042A-69D6-1B6A-65301FBD3DE2}"/>
              </a:ext>
            </a:extLst>
          </p:cNvPr>
          <p:cNvSpPr>
            <a:spLocks noGrp="1"/>
          </p:cNvSpPr>
          <p:nvPr>
            <p:ph type="dt" sz="half" idx="10"/>
          </p:nvPr>
        </p:nvSpPr>
        <p:spPr/>
        <p:txBody>
          <a:bodyPr/>
          <a:lstStyle/>
          <a:p>
            <a:fld id="{5DB268DA-1BCA-416F-AB5B-C29C6480E7DB}" type="datetimeFigureOut">
              <a:rPr lang="en-US" smtClean="0"/>
              <a:t>9/18/2025</a:t>
            </a:fld>
            <a:endParaRPr lang="en-US"/>
          </a:p>
        </p:txBody>
      </p:sp>
      <p:sp>
        <p:nvSpPr>
          <p:cNvPr id="5" name="Footer Placeholder 4">
            <a:extLst>
              <a:ext uri="{FF2B5EF4-FFF2-40B4-BE49-F238E27FC236}">
                <a16:creationId xmlns:a16="http://schemas.microsoft.com/office/drawing/2014/main" id="{A9DF3B6D-80BD-881B-EDD1-4A31A3DA3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B33D7-A07B-AD18-FFC9-2EE8BC5BE242}"/>
              </a:ext>
            </a:extLst>
          </p:cNvPr>
          <p:cNvSpPr>
            <a:spLocks noGrp="1"/>
          </p:cNvSpPr>
          <p:nvPr>
            <p:ph type="sldNum" sz="quarter" idx="12"/>
          </p:nvPr>
        </p:nvSpPr>
        <p:spPr/>
        <p:txBody>
          <a:bodyPr/>
          <a:lstStyle/>
          <a:p>
            <a:fld id="{73BD115E-A0D2-4FE3-883C-217E03195B89}" type="slidenum">
              <a:rPr lang="en-US" smtClean="0"/>
              <a:t>‹#›</a:t>
            </a:fld>
            <a:endParaRPr lang="en-US"/>
          </a:p>
        </p:txBody>
      </p:sp>
    </p:spTree>
    <p:extLst>
      <p:ext uri="{BB962C8B-B14F-4D97-AF65-F5344CB8AC3E}">
        <p14:creationId xmlns:p14="http://schemas.microsoft.com/office/powerpoint/2010/main" val="40268131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AE33-C8B9-FB24-0E7B-05A69AB5270B}"/>
              </a:ext>
            </a:extLst>
          </p:cNvPr>
          <p:cNvSpPr>
            <a:spLocks noGrp="1"/>
          </p:cNvSpPr>
          <p:nvPr>
            <p:ph type="title"/>
          </p:nvPr>
        </p:nvSpPr>
        <p:spPr>
          <a:xfrm>
            <a:off x="935831" y="1937704"/>
            <a:ext cx="11830050" cy="3233102"/>
          </a:xfrm>
        </p:spPr>
        <p:txBody>
          <a:bodyPr anchor="b"/>
          <a:lstStyle>
            <a:lvl1pPr>
              <a:defRPr sz="6750"/>
            </a:lvl1pPr>
          </a:lstStyle>
          <a:p>
            <a:r>
              <a:rPr lang="en-US"/>
              <a:t>Click to edit Master title style</a:t>
            </a:r>
          </a:p>
        </p:txBody>
      </p:sp>
      <p:sp>
        <p:nvSpPr>
          <p:cNvPr id="3" name="Text Placeholder 2">
            <a:extLst>
              <a:ext uri="{FF2B5EF4-FFF2-40B4-BE49-F238E27FC236}">
                <a16:creationId xmlns:a16="http://schemas.microsoft.com/office/drawing/2014/main" id="{1135BF0A-1A56-6E5A-3F8F-C843D6EFD75D}"/>
              </a:ext>
            </a:extLst>
          </p:cNvPr>
          <p:cNvSpPr>
            <a:spLocks noGrp="1"/>
          </p:cNvSpPr>
          <p:nvPr>
            <p:ph type="body" idx="1"/>
          </p:nvPr>
        </p:nvSpPr>
        <p:spPr>
          <a:xfrm>
            <a:off x="935831" y="5201392"/>
            <a:ext cx="11830050" cy="1700212"/>
          </a:xfrm>
        </p:spPr>
        <p:txBody>
          <a:bodyPr/>
          <a:lstStyle>
            <a:lvl1pPr marL="0" indent="0">
              <a:buNone/>
              <a:defRPr sz="2700">
                <a:solidFill>
                  <a:schemeClr val="tx1">
                    <a:tint val="82000"/>
                  </a:schemeClr>
                </a:solidFill>
              </a:defRPr>
            </a:lvl1pPr>
            <a:lvl2pPr marL="514350" indent="0">
              <a:buNone/>
              <a:defRPr sz="2250">
                <a:solidFill>
                  <a:schemeClr val="tx1">
                    <a:tint val="82000"/>
                  </a:schemeClr>
                </a:solidFill>
              </a:defRPr>
            </a:lvl2pPr>
            <a:lvl3pPr marL="1028700" indent="0">
              <a:buNone/>
              <a:defRPr sz="2025">
                <a:solidFill>
                  <a:schemeClr val="tx1">
                    <a:tint val="82000"/>
                  </a:schemeClr>
                </a:solidFill>
              </a:defRPr>
            </a:lvl3pPr>
            <a:lvl4pPr marL="1543050" indent="0">
              <a:buNone/>
              <a:defRPr sz="1800">
                <a:solidFill>
                  <a:schemeClr val="tx1">
                    <a:tint val="82000"/>
                  </a:schemeClr>
                </a:solidFill>
              </a:defRPr>
            </a:lvl4pPr>
            <a:lvl5pPr marL="2057400" indent="0">
              <a:buNone/>
              <a:defRPr sz="1800">
                <a:solidFill>
                  <a:schemeClr val="tx1">
                    <a:tint val="82000"/>
                  </a:schemeClr>
                </a:solidFill>
              </a:defRPr>
            </a:lvl5pPr>
            <a:lvl6pPr marL="2571750" indent="0">
              <a:buNone/>
              <a:defRPr sz="1800">
                <a:solidFill>
                  <a:schemeClr val="tx1">
                    <a:tint val="82000"/>
                  </a:schemeClr>
                </a:solidFill>
              </a:defRPr>
            </a:lvl6pPr>
            <a:lvl7pPr marL="3086100" indent="0">
              <a:buNone/>
              <a:defRPr sz="1800">
                <a:solidFill>
                  <a:schemeClr val="tx1">
                    <a:tint val="82000"/>
                  </a:schemeClr>
                </a:solidFill>
              </a:defRPr>
            </a:lvl7pPr>
            <a:lvl8pPr marL="3600450" indent="0">
              <a:buNone/>
              <a:defRPr sz="1800">
                <a:solidFill>
                  <a:schemeClr val="tx1">
                    <a:tint val="82000"/>
                  </a:schemeClr>
                </a:solidFill>
              </a:defRPr>
            </a:lvl8pPr>
            <a:lvl9pPr marL="4114800" indent="0">
              <a:buNone/>
              <a:defRPr sz="18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FBDC17-073F-557D-95E4-DC27D6D81608}"/>
              </a:ext>
            </a:extLst>
          </p:cNvPr>
          <p:cNvSpPr>
            <a:spLocks noGrp="1"/>
          </p:cNvSpPr>
          <p:nvPr>
            <p:ph type="dt" sz="half" idx="10"/>
          </p:nvPr>
        </p:nvSpPr>
        <p:spPr/>
        <p:txBody>
          <a:bodyPr/>
          <a:lstStyle/>
          <a:p>
            <a:fld id="{5DB268DA-1BCA-416F-AB5B-C29C6480E7DB}" type="datetimeFigureOut">
              <a:rPr lang="en-US" smtClean="0"/>
              <a:t>9/18/2025</a:t>
            </a:fld>
            <a:endParaRPr lang="en-US"/>
          </a:p>
        </p:txBody>
      </p:sp>
      <p:sp>
        <p:nvSpPr>
          <p:cNvPr id="5" name="Footer Placeholder 4">
            <a:extLst>
              <a:ext uri="{FF2B5EF4-FFF2-40B4-BE49-F238E27FC236}">
                <a16:creationId xmlns:a16="http://schemas.microsoft.com/office/drawing/2014/main" id="{44BF3BB4-F208-22D7-6606-E6A17DB3D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8C69B-312A-6442-1FCC-FA85CBAE3BA5}"/>
              </a:ext>
            </a:extLst>
          </p:cNvPr>
          <p:cNvSpPr>
            <a:spLocks noGrp="1"/>
          </p:cNvSpPr>
          <p:nvPr>
            <p:ph type="sldNum" sz="quarter" idx="12"/>
          </p:nvPr>
        </p:nvSpPr>
        <p:spPr/>
        <p:txBody>
          <a:bodyPr/>
          <a:lstStyle/>
          <a:p>
            <a:fld id="{73BD115E-A0D2-4FE3-883C-217E03195B89}" type="slidenum">
              <a:rPr lang="en-US" smtClean="0"/>
              <a:t>‹#›</a:t>
            </a:fld>
            <a:endParaRPr lang="en-US"/>
          </a:p>
        </p:txBody>
      </p:sp>
    </p:spTree>
    <p:extLst>
      <p:ext uri="{BB962C8B-B14F-4D97-AF65-F5344CB8AC3E}">
        <p14:creationId xmlns:p14="http://schemas.microsoft.com/office/powerpoint/2010/main" val="15213927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F3A6-FFD3-44A8-EC1E-D92AD6A54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B5842E-EFA5-D4EB-C569-D5F7AA41A168}"/>
              </a:ext>
            </a:extLst>
          </p:cNvPr>
          <p:cNvSpPr>
            <a:spLocks noGrp="1"/>
          </p:cNvSpPr>
          <p:nvPr>
            <p:ph sz="half" idx="1"/>
          </p:nvPr>
        </p:nvSpPr>
        <p:spPr>
          <a:xfrm>
            <a:off x="942975"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8A4826-2BB8-846A-F4DE-C8CF488769FF}"/>
              </a:ext>
            </a:extLst>
          </p:cNvPr>
          <p:cNvSpPr>
            <a:spLocks noGrp="1"/>
          </p:cNvSpPr>
          <p:nvPr>
            <p:ph sz="half" idx="2"/>
          </p:nvPr>
        </p:nvSpPr>
        <p:spPr>
          <a:xfrm>
            <a:off x="6943725"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12C24D-9AB4-6B3B-B8F9-5206ABF72CEB}"/>
              </a:ext>
            </a:extLst>
          </p:cNvPr>
          <p:cNvSpPr>
            <a:spLocks noGrp="1"/>
          </p:cNvSpPr>
          <p:nvPr>
            <p:ph type="dt" sz="half" idx="10"/>
          </p:nvPr>
        </p:nvSpPr>
        <p:spPr/>
        <p:txBody>
          <a:bodyPr/>
          <a:lstStyle/>
          <a:p>
            <a:fld id="{5DB268DA-1BCA-416F-AB5B-C29C6480E7DB}" type="datetimeFigureOut">
              <a:rPr lang="en-US" smtClean="0"/>
              <a:t>9/18/2025</a:t>
            </a:fld>
            <a:endParaRPr lang="en-US"/>
          </a:p>
        </p:txBody>
      </p:sp>
      <p:sp>
        <p:nvSpPr>
          <p:cNvPr id="6" name="Footer Placeholder 5">
            <a:extLst>
              <a:ext uri="{FF2B5EF4-FFF2-40B4-BE49-F238E27FC236}">
                <a16:creationId xmlns:a16="http://schemas.microsoft.com/office/drawing/2014/main" id="{E7E6BD23-8A8F-CDD9-DB24-B2650C737A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7D8067-D042-E689-C42A-990DDDACD3C7}"/>
              </a:ext>
            </a:extLst>
          </p:cNvPr>
          <p:cNvSpPr>
            <a:spLocks noGrp="1"/>
          </p:cNvSpPr>
          <p:nvPr>
            <p:ph type="sldNum" sz="quarter" idx="12"/>
          </p:nvPr>
        </p:nvSpPr>
        <p:spPr/>
        <p:txBody>
          <a:bodyPr/>
          <a:lstStyle/>
          <a:p>
            <a:fld id="{73BD115E-A0D2-4FE3-883C-217E03195B89}" type="slidenum">
              <a:rPr lang="en-US" smtClean="0"/>
              <a:t>‹#›</a:t>
            </a:fld>
            <a:endParaRPr lang="en-US"/>
          </a:p>
        </p:txBody>
      </p:sp>
    </p:spTree>
    <p:extLst>
      <p:ext uri="{BB962C8B-B14F-4D97-AF65-F5344CB8AC3E}">
        <p14:creationId xmlns:p14="http://schemas.microsoft.com/office/powerpoint/2010/main" val="1249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0845-C0F9-2C45-6E23-9AA5CD9587F5}"/>
              </a:ext>
            </a:extLst>
          </p:cNvPr>
          <p:cNvSpPr>
            <a:spLocks noGrp="1"/>
          </p:cNvSpPr>
          <p:nvPr>
            <p:ph type="title"/>
          </p:nvPr>
        </p:nvSpPr>
        <p:spPr>
          <a:xfrm>
            <a:off x="944762" y="413809"/>
            <a:ext cx="11830050" cy="150230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75F848-46F8-4BA1-8E88-3119B4F860F8}"/>
              </a:ext>
            </a:extLst>
          </p:cNvPr>
          <p:cNvSpPr>
            <a:spLocks noGrp="1"/>
          </p:cNvSpPr>
          <p:nvPr>
            <p:ph type="body" idx="1"/>
          </p:nvPr>
        </p:nvSpPr>
        <p:spPr>
          <a:xfrm>
            <a:off x="944762" y="1905318"/>
            <a:ext cx="5802510" cy="933767"/>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a:extLst>
              <a:ext uri="{FF2B5EF4-FFF2-40B4-BE49-F238E27FC236}">
                <a16:creationId xmlns:a16="http://schemas.microsoft.com/office/drawing/2014/main" id="{A56C595B-435A-EB88-326F-2403F6415491}"/>
              </a:ext>
            </a:extLst>
          </p:cNvPr>
          <p:cNvSpPr>
            <a:spLocks noGrp="1"/>
          </p:cNvSpPr>
          <p:nvPr>
            <p:ph sz="half" idx="2"/>
          </p:nvPr>
        </p:nvSpPr>
        <p:spPr>
          <a:xfrm>
            <a:off x="944762" y="2839085"/>
            <a:ext cx="580251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1CFFF-CA22-A793-D4CD-0A55DA680E9B}"/>
              </a:ext>
            </a:extLst>
          </p:cNvPr>
          <p:cNvSpPr>
            <a:spLocks noGrp="1"/>
          </p:cNvSpPr>
          <p:nvPr>
            <p:ph type="body" sz="quarter" idx="3"/>
          </p:nvPr>
        </p:nvSpPr>
        <p:spPr>
          <a:xfrm>
            <a:off x="6943725" y="1905318"/>
            <a:ext cx="5831087" cy="933767"/>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a:extLst>
              <a:ext uri="{FF2B5EF4-FFF2-40B4-BE49-F238E27FC236}">
                <a16:creationId xmlns:a16="http://schemas.microsoft.com/office/drawing/2014/main" id="{D5C56300-5E25-6EED-2115-9BC8DF39DA39}"/>
              </a:ext>
            </a:extLst>
          </p:cNvPr>
          <p:cNvSpPr>
            <a:spLocks noGrp="1"/>
          </p:cNvSpPr>
          <p:nvPr>
            <p:ph sz="quarter" idx="4"/>
          </p:nvPr>
        </p:nvSpPr>
        <p:spPr>
          <a:xfrm>
            <a:off x="6943725" y="2839085"/>
            <a:ext cx="5831087"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2FE8A9-CEB0-7E2D-E512-1E601BB22311}"/>
              </a:ext>
            </a:extLst>
          </p:cNvPr>
          <p:cNvSpPr>
            <a:spLocks noGrp="1"/>
          </p:cNvSpPr>
          <p:nvPr>
            <p:ph type="dt" sz="half" idx="10"/>
          </p:nvPr>
        </p:nvSpPr>
        <p:spPr/>
        <p:txBody>
          <a:bodyPr/>
          <a:lstStyle/>
          <a:p>
            <a:fld id="{5DB268DA-1BCA-416F-AB5B-C29C6480E7DB}" type="datetimeFigureOut">
              <a:rPr lang="en-US" smtClean="0"/>
              <a:t>9/18/2025</a:t>
            </a:fld>
            <a:endParaRPr lang="en-US"/>
          </a:p>
        </p:txBody>
      </p:sp>
      <p:sp>
        <p:nvSpPr>
          <p:cNvPr id="8" name="Footer Placeholder 7">
            <a:extLst>
              <a:ext uri="{FF2B5EF4-FFF2-40B4-BE49-F238E27FC236}">
                <a16:creationId xmlns:a16="http://schemas.microsoft.com/office/drawing/2014/main" id="{149E2B78-D7CF-7D6C-942D-901CE0EA65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701C4D-986F-D1F9-2FC8-6F4923AE7F34}"/>
              </a:ext>
            </a:extLst>
          </p:cNvPr>
          <p:cNvSpPr>
            <a:spLocks noGrp="1"/>
          </p:cNvSpPr>
          <p:nvPr>
            <p:ph type="sldNum" sz="quarter" idx="12"/>
          </p:nvPr>
        </p:nvSpPr>
        <p:spPr/>
        <p:txBody>
          <a:bodyPr/>
          <a:lstStyle/>
          <a:p>
            <a:fld id="{73BD115E-A0D2-4FE3-883C-217E03195B89}" type="slidenum">
              <a:rPr lang="en-US" smtClean="0"/>
              <a:t>‹#›</a:t>
            </a:fld>
            <a:endParaRPr lang="en-US"/>
          </a:p>
        </p:txBody>
      </p:sp>
    </p:spTree>
    <p:extLst>
      <p:ext uri="{BB962C8B-B14F-4D97-AF65-F5344CB8AC3E}">
        <p14:creationId xmlns:p14="http://schemas.microsoft.com/office/powerpoint/2010/main" val="6234689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6DC21-C52A-92E9-930F-23DDF342A5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71F12C-3C89-581D-993C-D20A360AA95D}"/>
              </a:ext>
            </a:extLst>
          </p:cNvPr>
          <p:cNvSpPr>
            <a:spLocks noGrp="1"/>
          </p:cNvSpPr>
          <p:nvPr>
            <p:ph type="dt" sz="half" idx="10"/>
          </p:nvPr>
        </p:nvSpPr>
        <p:spPr/>
        <p:txBody>
          <a:bodyPr/>
          <a:lstStyle/>
          <a:p>
            <a:fld id="{5DB268DA-1BCA-416F-AB5B-C29C6480E7DB}" type="datetimeFigureOut">
              <a:rPr lang="en-US" smtClean="0"/>
              <a:t>9/18/2025</a:t>
            </a:fld>
            <a:endParaRPr lang="en-US"/>
          </a:p>
        </p:txBody>
      </p:sp>
      <p:sp>
        <p:nvSpPr>
          <p:cNvPr id="4" name="Footer Placeholder 3">
            <a:extLst>
              <a:ext uri="{FF2B5EF4-FFF2-40B4-BE49-F238E27FC236}">
                <a16:creationId xmlns:a16="http://schemas.microsoft.com/office/drawing/2014/main" id="{6384BA1B-D2F2-9D09-3CCF-993D959BFA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343293-8DCD-26EC-AFFF-08A50F65D768}"/>
              </a:ext>
            </a:extLst>
          </p:cNvPr>
          <p:cNvSpPr>
            <a:spLocks noGrp="1"/>
          </p:cNvSpPr>
          <p:nvPr>
            <p:ph type="sldNum" sz="quarter" idx="12"/>
          </p:nvPr>
        </p:nvSpPr>
        <p:spPr/>
        <p:txBody>
          <a:bodyPr/>
          <a:lstStyle/>
          <a:p>
            <a:fld id="{73BD115E-A0D2-4FE3-883C-217E03195B89}" type="slidenum">
              <a:rPr lang="en-US" smtClean="0"/>
              <a:t>‹#›</a:t>
            </a:fld>
            <a:endParaRPr lang="en-US"/>
          </a:p>
        </p:txBody>
      </p:sp>
    </p:spTree>
    <p:extLst>
      <p:ext uri="{BB962C8B-B14F-4D97-AF65-F5344CB8AC3E}">
        <p14:creationId xmlns:p14="http://schemas.microsoft.com/office/powerpoint/2010/main" val="25873759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109AB0-9DB4-DA3D-DF98-EB3CE11840D3}"/>
              </a:ext>
            </a:extLst>
          </p:cNvPr>
          <p:cNvSpPr>
            <a:spLocks noGrp="1"/>
          </p:cNvSpPr>
          <p:nvPr>
            <p:ph type="dt" sz="half" idx="10"/>
          </p:nvPr>
        </p:nvSpPr>
        <p:spPr/>
        <p:txBody>
          <a:bodyPr/>
          <a:lstStyle/>
          <a:p>
            <a:fld id="{5DB268DA-1BCA-416F-AB5B-C29C6480E7DB}" type="datetimeFigureOut">
              <a:rPr lang="en-US" smtClean="0"/>
              <a:t>9/18/2025</a:t>
            </a:fld>
            <a:endParaRPr lang="en-US"/>
          </a:p>
        </p:txBody>
      </p:sp>
      <p:sp>
        <p:nvSpPr>
          <p:cNvPr id="3" name="Footer Placeholder 2">
            <a:extLst>
              <a:ext uri="{FF2B5EF4-FFF2-40B4-BE49-F238E27FC236}">
                <a16:creationId xmlns:a16="http://schemas.microsoft.com/office/drawing/2014/main" id="{961F6BE6-A790-FCE5-4617-5815518082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B8292E-F9EE-9D2C-1F79-8BB5B870839B}"/>
              </a:ext>
            </a:extLst>
          </p:cNvPr>
          <p:cNvSpPr>
            <a:spLocks noGrp="1"/>
          </p:cNvSpPr>
          <p:nvPr>
            <p:ph type="sldNum" sz="quarter" idx="12"/>
          </p:nvPr>
        </p:nvSpPr>
        <p:spPr/>
        <p:txBody>
          <a:bodyPr/>
          <a:lstStyle/>
          <a:p>
            <a:fld id="{73BD115E-A0D2-4FE3-883C-217E03195B89}" type="slidenum">
              <a:rPr lang="en-US" smtClean="0"/>
              <a:t>‹#›</a:t>
            </a:fld>
            <a:endParaRPr lang="en-US"/>
          </a:p>
        </p:txBody>
      </p:sp>
    </p:spTree>
    <p:extLst>
      <p:ext uri="{BB962C8B-B14F-4D97-AF65-F5344CB8AC3E}">
        <p14:creationId xmlns:p14="http://schemas.microsoft.com/office/powerpoint/2010/main" val="18294632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C6A1-91D0-7846-7895-F9594A13842D}"/>
              </a:ext>
            </a:extLst>
          </p:cNvPr>
          <p:cNvSpPr>
            <a:spLocks noGrp="1"/>
          </p:cNvSpPr>
          <p:nvPr>
            <p:ph type="title"/>
          </p:nvPr>
        </p:nvSpPr>
        <p:spPr>
          <a:xfrm>
            <a:off x="944762" y="518160"/>
            <a:ext cx="4423767" cy="1813560"/>
          </a:xfrm>
        </p:spPr>
        <p:txBody>
          <a:bodyPr anchor="b"/>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3C7D65C7-6AED-C221-E1DB-E60B8865306D}"/>
              </a:ext>
            </a:extLst>
          </p:cNvPr>
          <p:cNvSpPr>
            <a:spLocks noGrp="1"/>
          </p:cNvSpPr>
          <p:nvPr>
            <p:ph idx="1"/>
          </p:nvPr>
        </p:nvSpPr>
        <p:spPr>
          <a:xfrm>
            <a:off x="5831087" y="1119082"/>
            <a:ext cx="6943725" cy="5523442"/>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473BE3-8C1C-E1E2-1A47-101E7C2E7141}"/>
              </a:ext>
            </a:extLst>
          </p:cNvPr>
          <p:cNvSpPr>
            <a:spLocks noGrp="1"/>
          </p:cNvSpPr>
          <p:nvPr>
            <p:ph type="body" sz="half" idx="2"/>
          </p:nvPr>
        </p:nvSpPr>
        <p:spPr>
          <a:xfrm>
            <a:off x="944762" y="2331720"/>
            <a:ext cx="4423767" cy="4319800"/>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9EA35EBE-66DD-09E1-096C-846D043C5125}"/>
              </a:ext>
            </a:extLst>
          </p:cNvPr>
          <p:cNvSpPr>
            <a:spLocks noGrp="1"/>
          </p:cNvSpPr>
          <p:nvPr>
            <p:ph type="dt" sz="half" idx="10"/>
          </p:nvPr>
        </p:nvSpPr>
        <p:spPr/>
        <p:txBody>
          <a:bodyPr/>
          <a:lstStyle/>
          <a:p>
            <a:fld id="{5DB268DA-1BCA-416F-AB5B-C29C6480E7DB}" type="datetimeFigureOut">
              <a:rPr lang="en-US" smtClean="0"/>
              <a:t>9/18/2025</a:t>
            </a:fld>
            <a:endParaRPr lang="en-US"/>
          </a:p>
        </p:txBody>
      </p:sp>
      <p:sp>
        <p:nvSpPr>
          <p:cNvPr id="6" name="Footer Placeholder 5">
            <a:extLst>
              <a:ext uri="{FF2B5EF4-FFF2-40B4-BE49-F238E27FC236}">
                <a16:creationId xmlns:a16="http://schemas.microsoft.com/office/drawing/2014/main" id="{697D5D66-6A86-C9EF-70ED-763B5CF1F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715D18-FBBD-DFC8-53E6-E8E4B68B9D7E}"/>
              </a:ext>
            </a:extLst>
          </p:cNvPr>
          <p:cNvSpPr>
            <a:spLocks noGrp="1"/>
          </p:cNvSpPr>
          <p:nvPr>
            <p:ph type="sldNum" sz="quarter" idx="12"/>
          </p:nvPr>
        </p:nvSpPr>
        <p:spPr/>
        <p:txBody>
          <a:bodyPr/>
          <a:lstStyle/>
          <a:p>
            <a:fld id="{73BD115E-A0D2-4FE3-883C-217E03195B89}" type="slidenum">
              <a:rPr lang="en-US" smtClean="0"/>
              <a:t>‹#›</a:t>
            </a:fld>
            <a:endParaRPr lang="en-US"/>
          </a:p>
        </p:txBody>
      </p:sp>
    </p:spTree>
    <p:extLst>
      <p:ext uri="{BB962C8B-B14F-4D97-AF65-F5344CB8AC3E}">
        <p14:creationId xmlns:p14="http://schemas.microsoft.com/office/powerpoint/2010/main" val="10936759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90FB-36A9-47A8-FB19-34DC19C4B432}"/>
              </a:ext>
            </a:extLst>
          </p:cNvPr>
          <p:cNvSpPr>
            <a:spLocks noGrp="1"/>
          </p:cNvSpPr>
          <p:nvPr>
            <p:ph type="title"/>
          </p:nvPr>
        </p:nvSpPr>
        <p:spPr>
          <a:xfrm>
            <a:off x="944762" y="518160"/>
            <a:ext cx="4423767" cy="1813560"/>
          </a:xfrm>
        </p:spPr>
        <p:txBody>
          <a:bodyPr anchor="b"/>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5A97B1CE-534D-586F-6AB1-2A36C3578051}"/>
              </a:ext>
            </a:extLst>
          </p:cNvPr>
          <p:cNvSpPr>
            <a:spLocks noGrp="1"/>
          </p:cNvSpPr>
          <p:nvPr>
            <p:ph type="pic" idx="1"/>
          </p:nvPr>
        </p:nvSpPr>
        <p:spPr>
          <a:xfrm>
            <a:off x="5831087" y="1119082"/>
            <a:ext cx="6943725" cy="5523442"/>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a:extLst>
              <a:ext uri="{FF2B5EF4-FFF2-40B4-BE49-F238E27FC236}">
                <a16:creationId xmlns:a16="http://schemas.microsoft.com/office/drawing/2014/main" id="{342E6403-40D0-91D0-AE0F-3CD94938F850}"/>
              </a:ext>
            </a:extLst>
          </p:cNvPr>
          <p:cNvSpPr>
            <a:spLocks noGrp="1"/>
          </p:cNvSpPr>
          <p:nvPr>
            <p:ph type="body" sz="half" idx="2"/>
          </p:nvPr>
        </p:nvSpPr>
        <p:spPr>
          <a:xfrm>
            <a:off x="944762" y="2331720"/>
            <a:ext cx="4423767" cy="4319800"/>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17CEB5DD-FBC5-A08B-C85F-02F45B022600}"/>
              </a:ext>
            </a:extLst>
          </p:cNvPr>
          <p:cNvSpPr>
            <a:spLocks noGrp="1"/>
          </p:cNvSpPr>
          <p:nvPr>
            <p:ph type="dt" sz="half" idx="10"/>
          </p:nvPr>
        </p:nvSpPr>
        <p:spPr/>
        <p:txBody>
          <a:bodyPr/>
          <a:lstStyle/>
          <a:p>
            <a:fld id="{5DB268DA-1BCA-416F-AB5B-C29C6480E7DB}" type="datetimeFigureOut">
              <a:rPr lang="en-US" smtClean="0"/>
              <a:t>9/18/2025</a:t>
            </a:fld>
            <a:endParaRPr lang="en-US"/>
          </a:p>
        </p:txBody>
      </p:sp>
      <p:sp>
        <p:nvSpPr>
          <p:cNvPr id="6" name="Footer Placeholder 5">
            <a:extLst>
              <a:ext uri="{FF2B5EF4-FFF2-40B4-BE49-F238E27FC236}">
                <a16:creationId xmlns:a16="http://schemas.microsoft.com/office/drawing/2014/main" id="{F3C79320-D972-8ACB-D3DC-2405C72DB7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43889-F36F-59AD-FCD6-881D9D818FD6}"/>
              </a:ext>
            </a:extLst>
          </p:cNvPr>
          <p:cNvSpPr>
            <a:spLocks noGrp="1"/>
          </p:cNvSpPr>
          <p:nvPr>
            <p:ph type="sldNum" sz="quarter" idx="12"/>
          </p:nvPr>
        </p:nvSpPr>
        <p:spPr/>
        <p:txBody>
          <a:bodyPr/>
          <a:lstStyle/>
          <a:p>
            <a:fld id="{73BD115E-A0D2-4FE3-883C-217E03195B89}" type="slidenum">
              <a:rPr lang="en-US" smtClean="0"/>
              <a:t>‹#›</a:t>
            </a:fld>
            <a:endParaRPr lang="en-US"/>
          </a:p>
        </p:txBody>
      </p:sp>
    </p:spTree>
    <p:extLst>
      <p:ext uri="{BB962C8B-B14F-4D97-AF65-F5344CB8AC3E}">
        <p14:creationId xmlns:p14="http://schemas.microsoft.com/office/powerpoint/2010/main" val="31909944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EB72-EDBA-27B6-D915-2F9DA1FAD3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4EED29-C195-D1EC-2A07-108CD1976C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E7627-C8CE-C9E6-A459-A2323F0B1997}"/>
              </a:ext>
            </a:extLst>
          </p:cNvPr>
          <p:cNvSpPr>
            <a:spLocks noGrp="1"/>
          </p:cNvSpPr>
          <p:nvPr>
            <p:ph type="dt" sz="half" idx="10"/>
          </p:nvPr>
        </p:nvSpPr>
        <p:spPr/>
        <p:txBody>
          <a:bodyPr/>
          <a:lstStyle/>
          <a:p>
            <a:fld id="{5DB268DA-1BCA-416F-AB5B-C29C6480E7DB}" type="datetimeFigureOut">
              <a:rPr lang="en-US" smtClean="0"/>
              <a:t>9/18/2025</a:t>
            </a:fld>
            <a:endParaRPr lang="en-US"/>
          </a:p>
        </p:txBody>
      </p:sp>
      <p:sp>
        <p:nvSpPr>
          <p:cNvPr id="5" name="Footer Placeholder 4">
            <a:extLst>
              <a:ext uri="{FF2B5EF4-FFF2-40B4-BE49-F238E27FC236}">
                <a16:creationId xmlns:a16="http://schemas.microsoft.com/office/drawing/2014/main" id="{BD4D1BEA-98C6-B70B-C4EB-F282F9F07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A6455-614E-D40A-B4A7-770D25314A8E}"/>
              </a:ext>
            </a:extLst>
          </p:cNvPr>
          <p:cNvSpPr>
            <a:spLocks noGrp="1"/>
          </p:cNvSpPr>
          <p:nvPr>
            <p:ph type="sldNum" sz="quarter" idx="12"/>
          </p:nvPr>
        </p:nvSpPr>
        <p:spPr/>
        <p:txBody>
          <a:bodyPr/>
          <a:lstStyle/>
          <a:p>
            <a:fld id="{73BD115E-A0D2-4FE3-883C-217E03195B89}" type="slidenum">
              <a:rPr lang="en-US" smtClean="0"/>
              <a:t>‹#›</a:t>
            </a:fld>
            <a:endParaRPr lang="en-US"/>
          </a:p>
        </p:txBody>
      </p:sp>
    </p:spTree>
    <p:extLst>
      <p:ext uri="{BB962C8B-B14F-4D97-AF65-F5344CB8AC3E}">
        <p14:creationId xmlns:p14="http://schemas.microsoft.com/office/powerpoint/2010/main" val="18403119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F2BA84-297B-8488-4F1E-C164CD83D6FC}"/>
              </a:ext>
            </a:extLst>
          </p:cNvPr>
          <p:cNvSpPr>
            <a:spLocks noGrp="1"/>
          </p:cNvSpPr>
          <p:nvPr>
            <p:ph type="title" orient="vert"/>
          </p:nvPr>
        </p:nvSpPr>
        <p:spPr>
          <a:xfrm>
            <a:off x="9815512" y="413808"/>
            <a:ext cx="2957513" cy="65867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984D80-699D-5309-8990-60F35D018C9D}"/>
              </a:ext>
            </a:extLst>
          </p:cNvPr>
          <p:cNvSpPr>
            <a:spLocks noGrp="1"/>
          </p:cNvSpPr>
          <p:nvPr>
            <p:ph type="body" orient="vert" idx="1"/>
          </p:nvPr>
        </p:nvSpPr>
        <p:spPr>
          <a:xfrm>
            <a:off x="942975" y="413808"/>
            <a:ext cx="870108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67A7D-F2F4-3BA2-98D7-3A438A9CDD8A}"/>
              </a:ext>
            </a:extLst>
          </p:cNvPr>
          <p:cNvSpPr>
            <a:spLocks noGrp="1"/>
          </p:cNvSpPr>
          <p:nvPr>
            <p:ph type="dt" sz="half" idx="10"/>
          </p:nvPr>
        </p:nvSpPr>
        <p:spPr/>
        <p:txBody>
          <a:bodyPr/>
          <a:lstStyle/>
          <a:p>
            <a:fld id="{5DB268DA-1BCA-416F-AB5B-C29C6480E7DB}" type="datetimeFigureOut">
              <a:rPr lang="en-US" smtClean="0"/>
              <a:t>9/18/2025</a:t>
            </a:fld>
            <a:endParaRPr lang="en-US"/>
          </a:p>
        </p:txBody>
      </p:sp>
      <p:sp>
        <p:nvSpPr>
          <p:cNvPr id="5" name="Footer Placeholder 4">
            <a:extLst>
              <a:ext uri="{FF2B5EF4-FFF2-40B4-BE49-F238E27FC236}">
                <a16:creationId xmlns:a16="http://schemas.microsoft.com/office/drawing/2014/main" id="{F67E0998-68CF-F26C-B33F-413FAA637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16A42-F0CC-9212-7F34-BA9A54C83A29}"/>
              </a:ext>
            </a:extLst>
          </p:cNvPr>
          <p:cNvSpPr>
            <a:spLocks noGrp="1"/>
          </p:cNvSpPr>
          <p:nvPr>
            <p:ph type="sldNum" sz="quarter" idx="12"/>
          </p:nvPr>
        </p:nvSpPr>
        <p:spPr/>
        <p:txBody>
          <a:bodyPr/>
          <a:lstStyle/>
          <a:p>
            <a:fld id="{73BD115E-A0D2-4FE3-883C-217E03195B89}" type="slidenum">
              <a:rPr lang="en-US" smtClean="0"/>
              <a:t>‹#›</a:t>
            </a:fld>
            <a:endParaRPr lang="en-US"/>
          </a:p>
        </p:txBody>
      </p:sp>
    </p:spTree>
    <p:extLst>
      <p:ext uri="{BB962C8B-B14F-4D97-AF65-F5344CB8AC3E}">
        <p14:creationId xmlns:p14="http://schemas.microsoft.com/office/powerpoint/2010/main" val="7176298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714500" y="1272011"/>
            <a:ext cx="10287000" cy="270594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714500" y="4082310"/>
            <a:ext cx="10287000" cy="187653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25"/>
              </a:spcBef>
              <a:spcAft>
                <a:spcPts val="0"/>
              </a:spcAft>
              <a:buClr>
                <a:schemeClr val="dk1"/>
              </a:buClr>
              <a:buSzPts val="2400"/>
              <a:buNone/>
              <a:defRPr sz="2700"/>
            </a:lvl1pPr>
            <a:lvl2pPr lvl="1" algn="ctr">
              <a:lnSpc>
                <a:spcPct val="90000"/>
              </a:lnSpc>
              <a:spcBef>
                <a:spcPts val="563"/>
              </a:spcBef>
              <a:spcAft>
                <a:spcPts val="0"/>
              </a:spcAft>
              <a:buClr>
                <a:schemeClr val="dk1"/>
              </a:buClr>
              <a:buSzPts val="2000"/>
              <a:buNone/>
              <a:defRPr sz="2250"/>
            </a:lvl2pPr>
            <a:lvl3pPr lvl="2" algn="ctr">
              <a:lnSpc>
                <a:spcPct val="90000"/>
              </a:lnSpc>
              <a:spcBef>
                <a:spcPts val="563"/>
              </a:spcBef>
              <a:spcAft>
                <a:spcPts val="0"/>
              </a:spcAft>
              <a:buClr>
                <a:schemeClr val="dk1"/>
              </a:buClr>
              <a:buSzPts val="1800"/>
              <a:buNone/>
              <a:defRPr sz="2025"/>
            </a:lvl3pPr>
            <a:lvl4pPr lvl="3" algn="ctr">
              <a:lnSpc>
                <a:spcPct val="90000"/>
              </a:lnSpc>
              <a:spcBef>
                <a:spcPts val="563"/>
              </a:spcBef>
              <a:spcAft>
                <a:spcPts val="0"/>
              </a:spcAft>
              <a:buClr>
                <a:schemeClr val="dk1"/>
              </a:buClr>
              <a:buSzPts val="1600"/>
              <a:buNone/>
              <a:defRPr sz="1800"/>
            </a:lvl4pPr>
            <a:lvl5pPr lvl="4" algn="ctr">
              <a:lnSpc>
                <a:spcPct val="90000"/>
              </a:lnSpc>
              <a:spcBef>
                <a:spcPts val="563"/>
              </a:spcBef>
              <a:spcAft>
                <a:spcPts val="0"/>
              </a:spcAft>
              <a:buClr>
                <a:schemeClr val="dk1"/>
              </a:buClr>
              <a:buSzPts val="1600"/>
              <a:buNone/>
              <a:defRPr sz="1800"/>
            </a:lvl5pPr>
            <a:lvl6pPr lvl="5" algn="ctr">
              <a:lnSpc>
                <a:spcPct val="90000"/>
              </a:lnSpc>
              <a:spcBef>
                <a:spcPts val="563"/>
              </a:spcBef>
              <a:spcAft>
                <a:spcPts val="0"/>
              </a:spcAft>
              <a:buClr>
                <a:schemeClr val="dk1"/>
              </a:buClr>
              <a:buSzPts val="1600"/>
              <a:buNone/>
              <a:defRPr sz="1800"/>
            </a:lvl6pPr>
            <a:lvl7pPr lvl="6" algn="ctr">
              <a:lnSpc>
                <a:spcPct val="90000"/>
              </a:lnSpc>
              <a:spcBef>
                <a:spcPts val="563"/>
              </a:spcBef>
              <a:spcAft>
                <a:spcPts val="0"/>
              </a:spcAft>
              <a:buClr>
                <a:schemeClr val="dk1"/>
              </a:buClr>
              <a:buSzPts val="1600"/>
              <a:buNone/>
              <a:defRPr sz="1800"/>
            </a:lvl7pPr>
            <a:lvl8pPr lvl="7" algn="ctr">
              <a:lnSpc>
                <a:spcPct val="90000"/>
              </a:lnSpc>
              <a:spcBef>
                <a:spcPts val="563"/>
              </a:spcBef>
              <a:spcAft>
                <a:spcPts val="0"/>
              </a:spcAft>
              <a:buClr>
                <a:schemeClr val="dk1"/>
              </a:buClr>
              <a:buSzPts val="1600"/>
              <a:buNone/>
              <a:defRPr sz="1800"/>
            </a:lvl8pPr>
            <a:lvl9pPr lvl="8" algn="ctr">
              <a:lnSpc>
                <a:spcPct val="90000"/>
              </a:lnSpc>
              <a:spcBef>
                <a:spcPts val="563"/>
              </a:spcBef>
              <a:spcAft>
                <a:spcPts val="0"/>
              </a:spcAft>
              <a:buClr>
                <a:schemeClr val="dk1"/>
              </a:buClr>
              <a:buSzPts val="1600"/>
              <a:buNone/>
              <a:defRPr sz="1800"/>
            </a:lvl9pPr>
          </a:lstStyle>
          <a:p>
            <a:endParaRPr/>
          </a:p>
        </p:txBody>
      </p:sp>
      <p:sp>
        <p:nvSpPr>
          <p:cNvPr id="14" name="Google Shape;14;p3"/>
          <p:cNvSpPr txBox="1">
            <a:spLocks noGrp="1"/>
          </p:cNvSpPr>
          <p:nvPr>
            <p:ph type="dt" idx="10"/>
          </p:nvPr>
        </p:nvSpPr>
        <p:spPr>
          <a:xfrm>
            <a:off x="942975" y="7203864"/>
            <a:ext cx="308610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543425" y="7203864"/>
            <a:ext cx="462915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9686925" y="7203864"/>
            <a:ext cx="308610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551888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42975" y="413809"/>
            <a:ext cx="11830050" cy="150230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942975" y="2069042"/>
            <a:ext cx="11830050" cy="4931516"/>
          </a:xfrm>
          <a:prstGeom prst="rect">
            <a:avLst/>
          </a:prstGeom>
          <a:noFill/>
          <a:ln>
            <a:noFill/>
          </a:ln>
        </p:spPr>
        <p:txBody>
          <a:bodyPr spcFirstLastPara="1" wrap="square" lIns="91425" tIns="45700" rIns="91425" bIns="45700" anchor="t" anchorCtr="0">
            <a:normAutofit/>
          </a:bodyPr>
          <a:lstStyle>
            <a:lvl1pPr marL="514350" lvl="0" indent="-385763" algn="l">
              <a:lnSpc>
                <a:spcPct val="90000"/>
              </a:lnSpc>
              <a:spcBef>
                <a:spcPts val="1125"/>
              </a:spcBef>
              <a:spcAft>
                <a:spcPts val="0"/>
              </a:spcAft>
              <a:buClr>
                <a:schemeClr val="dk1"/>
              </a:buClr>
              <a:buSzPts val="1800"/>
              <a:buChar char="•"/>
              <a:defRPr/>
            </a:lvl1pPr>
            <a:lvl2pPr marL="1028700" lvl="1" indent="-385763" algn="l">
              <a:lnSpc>
                <a:spcPct val="90000"/>
              </a:lnSpc>
              <a:spcBef>
                <a:spcPts val="563"/>
              </a:spcBef>
              <a:spcAft>
                <a:spcPts val="0"/>
              </a:spcAft>
              <a:buClr>
                <a:schemeClr val="dk1"/>
              </a:buClr>
              <a:buSzPts val="1800"/>
              <a:buChar char="•"/>
              <a:defRPr/>
            </a:lvl2pPr>
            <a:lvl3pPr marL="1543050" lvl="2" indent="-385763" algn="l">
              <a:lnSpc>
                <a:spcPct val="90000"/>
              </a:lnSpc>
              <a:spcBef>
                <a:spcPts val="563"/>
              </a:spcBef>
              <a:spcAft>
                <a:spcPts val="0"/>
              </a:spcAft>
              <a:buClr>
                <a:schemeClr val="dk1"/>
              </a:buClr>
              <a:buSzPts val="1800"/>
              <a:buChar char="•"/>
              <a:defRPr/>
            </a:lvl3pPr>
            <a:lvl4pPr marL="2057400" lvl="3" indent="-385763" algn="l">
              <a:lnSpc>
                <a:spcPct val="90000"/>
              </a:lnSpc>
              <a:spcBef>
                <a:spcPts val="563"/>
              </a:spcBef>
              <a:spcAft>
                <a:spcPts val="0"/>
              </a:spcAft>
              <a:buClr>
                <a:schemeClr val="dk1"/>
              </a:buClr>
              <a:buSzPts val="1800"/>
              <a:buChar char="•"/>
              <a:defRPr/>
            </a:lvl4pPr>
            <a:lvl5pPr marL="2571750" lvl="4" indent="-385763" algn="l">
              <a:lnSpc>
                <a:spcPct val="90000"/>
              </a:lnSpc>
              <a:spcBef>
                <a:spcPts val="563"/>
              </a:spcBef>
              <a:spcAft>
                <a:spcPts val="0"/>
              </a:spcAft>
              <a:buClr>
                <a:schemeClr val="dk1"/>
              </a:buClr>
              <a:buSzPts val="1800"/>
              <a:buChar char="•"/>
              <a:defRPr/>
            </a:lvl5pPr>
            <a:lvl6pPr marL="3086100" lvl="5" indent="-385763" algn="l">
              <a:lnSpc>
                <a:spcPct val="90000"/>
              </a:lnSpc>
              <a:spcBef>
                <a:spcPts val="563"/>
              </a:spcBef>
              <a:spcAft>
                <a:spcPts val="0"/>
              </a:spcAft>
              <a:buClr>
                <a:schemeClr val="dk1"/>
              </a:buClr>
              <a:buSzPts val="1800"/>
              <a:buChar char="•"/>
              <a:defRPr/>
            </a:lvl6pPr>
            <a:lvl7pPr marL="3600450" lvl="6" indent="-385763" algn="l">
              <a:lnSpc>
                <a:spcPct val="90000"/>
              </a:lnSpc>
              <a:spcBef>
                <a:spcPts val="563"/>
              </a:spcBef>
              <a:spcAft>
                <a:spcPts val="0"/>
              </a:spcAft>
              <a:buClr>
                <a:schemeClr val="dk1"/>
              </a:buClr>
              <a:buSzPts val="1800"/>
              <a:buChar char="•"/>
              <a:defRPr/>
            </a:lvl7pPr>
            <a:lvl8pPr marL="4114800" lvl="7" indent="-385763" algn="l">
              <a:lnSpc>
                <a:spcPct val="90000"/>
              </a:lnSpc>
              <a:spcBef>
                <a:spcPts val="563"/>
              </a:spcBef>
              <a:spcAft>
                <a:spcPts val="0"/>
              </a:spcAft>
              <a:buClr>
                <a:schemeClr val="dk1"/>
              </a:buClr>
              <a:buSzPts val="1800"/>
              <a:buChar char="•"/>
              <a:defRPr/>
            </a:lvl8pPr>
            <a:lvl9pPr marL="4629150" lvl="8" indent="-385763" algn="l">
              <a:lnSpc>
                <a:spcPct val="90000"/>
              </a:lnSpc>
              <a:spcBef>
                <a:spcPts val="563"/>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942975" y="7203864"/>
            <a:ext cx="308610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543425" y="7203864"/>
            <a:ext cx="462915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9686925" y="7203864"/>
            <a:ext cx="308610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199880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935831" y="1937704"/>
            <a:ext cx="11830050" cy="323310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935831" y="5201392"/>
            <a:ext cx="11830050" cy="1700212"/>
          </a:xfrm>
          <a:prstGeom prst="rect">
            <a:avLst/>
          </a:prstGeom>
          <a:noFill/>
          <a:ln>
            <a:noFill/>
          </a:ln>
        </p:spPr>
        <p:txBody>
          <a:bodyPr spcFirstLastPara="1" wrap="square" lIns="91425" tIns="45700" rIns="91425" bIns="45700" anchor="t" anchorCtr="0">
            <a:normAutofit/>
          </a:bodyPr>
          <a:lstStyle>
            <a:lvl1pPr marL="514350" lvl="0" indent="-257175" algn="l">
              <a:lnSpc>
                <a:spcPct val="90000"/>
              </a:lnSpc>
              <a:spcBef>
                <a:spcPts val="1125"/>
              </a:spcBef>
              <a:spcAft>
                <a:spcPts val="0"/>
              </a:spcAft>
              <a:buClr>
                <a:srgbClr val="757575"/>
              </a:buClr>
              <a:buSzPts val="2400"/>
              <a:buNone/>
              <a:defRPr sz="2700">
                <a:solidFill>
                  <a:srgbClr val="757575"/>
                </a:solidFill>
              </a:defRPr>
            </a:lvl1pPr>
            <a:lvl2pPr marL="1028700" lvl="1" indent="-257175" algn="l">
              <a:lnSpc>
                <a:spcPct val="90000"/>
              </a:lnSpc>
              <a:spcBef>
                <a:spcPts val="563"/>
              </a:spcBef>
              <a:spcAft>
                <a:spcPts val="0"/>
              </a:spcAft>
              <a:buClr>
                <a:srgbClr val="757575"/>
              </a:buClr>
              <a:buSzPts val="2000"/>
              <a:buNone/>
              <a:defRPr sz="2250">
                <a:solidFill>
                  <a:srgbClr val="757575"/>
                </a:solidFill>
              </a:defRPr>
            </a:lvl2pPr>
            <a:lvl3pPr marL="1543050" lvl="2" indent="-257175" algn="l">
              <a:lnSpc>
                <a:spcPct val="90000"/>
              </a:lnSpc>
              <a:spcBef>
                <a:spcPts val="563"/>
              </a:spcBef>
              <a:spcAft>
                <a:spcPts val="0"/>
              </a:spcAft>
              <a:buClr>
                <a:srgbClr val="757575"/>
              </a:buClr>
              <a:buSzPts val="1800"/>
              <a:buNone/>
              <a:defRPr sz="2025">
                <a:solidFill>
                  <a:srgbClr val="757575"/>
                </a:solidFill>
              </a:defRPr>
            </a:lvl3pPr>
            <a:lvl4pPr marL="2057400" lvl="3" indent="-257175" algn="l">
              <a:lnSpc>
                <a:spcPct val="90000"/>
              </a:lnSpc>
              <a:spcBef>
                <a:spcPts val="563"/>
              </a:spcBef>
              <a:spcAft>
                <a:spcPts val="0"/>
              </a:spcAft>
              <a:buClr>
                <a:srgbClr val="757575"/>
              </a:buClr>
              <a:buSzPts val="1600"/>
              <a:buNone/>
              <a:defRPr sz="1800">
                <a:solidFill>
                  <a:srgbClr val="757575"/>
                </a:solidFill>
              </a:defRPr>
            </a:lvl4pPr>
            <a:lvl5pPr marL="2571750" lvl="4" indent="-257175" algn="l">
              <a:lnSpc>
                <a:spcPct val="90000"/>
              </a:lnSpc>
              <a:spcBef>
                <a:spcPts val="563"/>
              </a:spcBef>
              <a:spcAft>
                <a:spcPts val="0"/>
              </a:spcAft>
              <a:buClr>
                <a:srgbClr val="757575"/>
              </a:buClr>
              <a:buSzPts val="1600"/>
              <a:buNone/>
              <a:defRPr sz="1800">
                <a:solidFill>
                  <a:srgbClr val="757575"/>
                </a:solidFill>
              </a:defRPr>
            </a:lvl5pPr>
            <a:lvl6pPr marL="3086100" lvl="5" indent="-257175" algn="l">
              <a:lnSpc>
                <a:spcPct val="90000"/>
              </a:lnSpc>
              <a:spcBef>
                <a:spcPts val="563"/>
              </a:spcBef>
              <a:spcAft>
                <a:spcPts val="0"/>
              </a:spcAft>
              <a:buClr>
                <a:srgbClr val="757575"/>
              </a:buClr>
              <a:buSzPts val="1600"/>
              <a:buNone/>
              <a:defRPr sz="1800">
                <a:solidFill>
                  <a:srgbClr val="757575"/>
                </a:solidFill>
              </a:defRPr>
            </a:lvl6pPr>
            <a:lvl7pPr marL="3600450" lvl="6" indent="-257175" algn="l">
              <a:lnSpc>
                <a:spcPct val="90000"/>
              </a:lnSpc>
              <a:spcBef>
                <a:spcPts val="563"/>
              </a:spcBef>
              <a:spcAft>
                <a:spcPts val="0"/>
              </a:spcAft>
              <a:buClr>
                <a:srgbClr val="757575"/>
              </a:buClr>
              <a:buSzPts val="1600"/>
              <a:buNone/>
              <a:defRPr sz="1800">
                <a:solidFill>
                  <a:srgbClr val="757575"/>
                </a:solidFill>
              </a:defRPr>
            </a:lvl7pPr>
            <a:lvl8pPr marL="4114800" lvl="7" indent="-257175" algn="l">
              <a:lnSpc>
                <a:spcPct val="90000"/>
              </a:lnSpc>
              <a:spcBef>
                <a:spcPts val="563"/>
              </a:spcBef>
              <a:spcAft>
                <a:spcPts val="0"/>
              </a:spcAft>
              <a:buClr>
                <a:srgbClr val="757575"/>
              </a:buClr>
              <a:buSzPts val="1600"/>
              <a:buNone/>
              <a:defRPr sz="1800">
                <a:solidFill>
                  <a:srgbClr val="757575"/>
                </a:solidFill>
              </a:defRPr>
            </a:lvl8pPr>
            <a:lvl9pPr marL="4629150" lvl="8" indent="-257175" algn="l">
              <a:lnSpc>
                <a:spcPct val="90000"/>
              </a:lnSpc>
              <a:spcBef>
                <a:spcPts val="563"/>
              </a:spcBef>
              <a:spcAft>
                <a:spcPts val="0"/>
              </a:spcAft>
              <a:buClr>
                <a:srgbClr val="757575"/>
              </a:buClr>
              <a:buSzPts val="1600"/>
              <a:buNone/>
              <a:defRPr sz="1800">
                <a:solidFill>
                  <a:srgbClr val="757575"/>
                </a:solidFill>
              </a:defRPr>
            </a:lvl9pPr>
          </a:lstStyle>
          <a:p>
            <a:endParaRPr/>
          </a:p>
        </p:txBody>
      </p:sp>
      <p:sp>
        <p:nvSpPr>
          <p:cNvPr id="26" name="Google Shape;26;p5"/>
          <p:cNvSpPr txBox="1">
            <a:spLocks noGrp="1"/>
          </p:cNvSpPr>
          <p:nvPr>
            <p:ph type="dt" idx="10"/>
          </p:nvPr>
        </p:nvSpPr>
        <p:spPr>
          <a:xfrm>
            <a:off x="942975" y="7203864"/>
            <a:ext cx="3086100" cy="41380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543425" y="7203864"/>
            <a:ext cx="4629150" cy="41380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9686925" y="7203864"/>
            <a:ext cx="3086100" cy="41380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1147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theme" Target="../theme/theme2.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3.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image" Target="../media/image2.pn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theme" Target="../theme/theme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5.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6.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71463" y="632098"/>
            <a:ext cx="12456000" cy="1650587"/>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800"/>
              <a:buFont typeface="Tomorrow"/>
              <a:buNone/>
              <a:defRPr sz="4800">
                <a:solidFill>
                  <a:schemeClr val="dk1"/>
                </a:solidFill>
                <a:latin typeface="Tomorrow"/>
                <a:ea typeface="Tomorrow"/>
                <a:cs typeface="Tomorrow"/>
                <a:sym typeface="Tomorrow"/>
              </a:defRPr>
            </a:lvl1pPr>
            <a:lvl2pPr lvl="1">
              <a:spcBef>
                <a:spcPts val="0"/>
              </a:spcBef>
              <a:spcAft>
                <a:spcPts val="0"/>
              </a:spcAft>
              <a:buClr>
                <a:schemeClr val="dk1"/>
              </a:buClr>
              <a:buSzPts val="4800"/>
              <a:buFont typeface="Tomorrow"/>
              <a:buNone/>
              <a:defRPr sz="4800">
                <a:solidFill>
                  <a:schemeClr val="dk1"/>
                </a:solidFill>
                <a:latin typeface="Tomorrow"/>
                <a:ea typeface="Tomorrow"/>
                <a:cs typeface="Tomorrow"/>
                <a:sym typeface="Tomorrow"/>
              </a:defRPr>
            </a:lvl2pPr>
            <a:lvl3pPr lvl="2">
              <a:spcBef>
                <a:spcPts val="0"/>
              </a:spcBef>
              <a:spcAft>
                <a:spcPts val="0"/>
              </a:spcAft>
              <a:buClr>
                <a:schemeClr val="dk1"/>
              </a:buClr>
              <a:buSzPts val="4800"/>
              <a:buFont typeface="Tomorrow"/>
              <a:buNone/>
              <a:defRPr sz="4800">
                <a:solidFill>
                  <a:schemeClr val="dk1"/>
                </a:solidFill>
                <a:latin typeface="Tomorrow"/>
                <a:ea typeface="Tomorrow"/>
                <a:cs typeface="Tomorrow"/>
                <a:sym typeface="Tomorrow"/>
              </a:defRPr>
            </a:lvl3pPr>
            <a:lvl4pPr lvl="3">
              <a:spcBef>
                <a:spcPts val="0"/>
              </a:spcBef>
              <a:spcAft>
                <a:spcPts val="0"/>
              </a:spcAft>
              <a:buClr>
                <a:schemeClr val="dk1"/>
              </a:buClr>
              <a:buSzPts val="4800"/>
              <a:buFont typeface="Tomorrow"/>
              <a:buNone/>
              <a:defRPr sz="4800">
                <a:solidFill>
                  <a:schemeClr val="dk1"/>
                </a:solidFill>
                <a:latin typeface="Tomorrow"/>
                <a:ea typeface="Tomorrow"/>
                <a:cs typeface="Tomorrow"/>
                <a:sym typeface="Tomorrow"/>
              </a:defRPr>
            </a:lvl4pPr>
            <a:lvl5pPr lvl="4">
              <a:spcBef>
                <a:spcPts val="0"/>
              </a:spcBef>
              <a:spcAft>
                <a:spcPts val="0"/>
              </a:spcAft>
              <a:buClr>
                <a:schemeClr val="dk1"/>
              </a:buClr>
              <a:buSzPts val="4800"/>
              <a:buFont typeface="Tomorrow"/>
              <a:buNone/>
              <a:defRPr sz="4800">
                <a:solidFill>
                  <a:schemeClr val="dk1"/>
                </a:solidFill>
                <a:latin typeface="Tomorrow"/>
                <a:ea typeface="Tomorrow"/>
                <a:cs typeface="Tomorrow"/>
                <a:sym typeface="Tomorrow"/>
              </a:defRPr>
            </a:lvl5pPr>
            <a:lvl6pPr lvl="5">
              <a:spcBef>
                <a:spcPts val="0"/>
              </a:spcBef>
              <a:spcAft>
                <a:spcPts val="0"/>
              </a:spcAft>
              <a:buClr>
                <a:schemeClr val="dk1"/>
              </a:buClr>
              <a:buSzPts val="4800"/>
              <a:buFont typeface="Tomorrow"/>
              <a:buNone/>
              <a:defRPr sz="4800">
                <a:solidFill>
                  <a:schemeClr val="dk1"/>
                </a:solidFill>
                <a:latin typeface="Tomorrow"/>
                <a:ea typeface="Tomorrow"/>
                <a:cs typeface="Tomorrow"/>
                <a:sym typeface="Tomorrow"/>
              </a:defRPr>
            </a:lvl6pPr>
            <a:lvl7pPr lvl="6">
              <a:spcBef>
                <a:spcPts val="0"/>
              </a:spcBef>
              <a:spcAft>
                <a:spcPts val="0"/>
              </a:spcAft>
              <a:buClr>
                <a:schemeClr val="dk1"/>
              </a:buClr>
              <a:buSzPts val="4800"/>
              <a:buFont typeface="Tomorrow"/>
              <a:buNone/>
              <a:defRPr sz="4800">
                <a:solidFill>
                  <a:schemeClr val="dk1"/>
                </a:solidFill>
                <a:latin typeface="Tomorrow"/>
                <a:ea typeface="Tomorrow"/>
                <a:cs typeface="Tomorrow"/>
                <a:sym typeface="Tomorrow"/>
              </a:defRPr>
            </a:lvl7pPr>
            <a:lvl8pPr lvl="7">
              <a:spcBef>
                <a:spcPts val="0"/>
              </a:spcBef>
              <a:spcAft>
                <a:spcPts val="0"/>
              </a:spcAft>
              <a:buClr>
                <a:schemeClr val="dk1"/>
              </a:buClr>
              <a:buSzPts val="4800"/>
              <a:buFont typeface="Tomorrow"/>
              <a:buNone/>
              <a:defRPr sz="4800">
                <a:solidFill>
                  <a:schemeClr val="dk1"/>
                </a:solidFill>
                <a:latin typeface="Tomorrow"/>
                <a:ea typeface="Tomorrow"/>
                <a:cs typeface="Tomorrow"/>
                <a:sym typeface="Tomorrow"/>
              </a:defRPr>
            </a:lvl8pPr>
            <a:lvl9pPr lvl="8">
              <a:spcBef>
                <a:spcPts val="0"/>
              </a:spcBef>
              <a:spcAft>
                <a:spcPts val="0"/>
              </a:spcAft>
              <a:buClr>
                <a:schemeClr val="dk1"/>
              </a:buClr>
              <a:buSzPts val="4800"/>
              <a:buFont typeface="Tomorrow"/>
              <a:buNone/>
              <a:defRPr sz="4800">
                <a:solidFill>
                  <a:schemeClr val="dk1"/>
                </a:solidFill>
                <a:latin typeface="Tomorrow"/>
                <a:ea typeface="Tomorrow"/>
                <a:cs typeface="Tomorrow"/>
                <a:sym typeface="Tomorrow"/>
              </a:defRPr>
            </a:lvl9pPr>
          </a:lstStyle>
          <a:p>
            <a:endParaRPr/>
          </a:p>
        </p:txBody>
      </p:sp>
      <p:sp>
        <p:nvSpPr>
          <p:cNvPr id="7" name="Google Shape;7;p1"/>
          <p:cNvSpPr txBox="1">
            <a:spLocks noGrp="1"/>
          </p:cNvSpPr>
          <p:nvPr>
            <p:ph type="body" idx="1"/>
          </p:nvPr>
        </p:nvSpPr>
        <p:spPr>
          <a:xfrm>
            <a:off x="6762450" y="2856114"/>
            <a:ext cx="5600700" cy="3628933"/>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Instrument Sans"/>
              <a:buChar char="●"/>
              <a:defRPr>
                <a:solidFill>
                  <a:schemeClr val="dk1"/>
                </a:solidFill>
                <a:latin typeface="Instrument Sans"/>
                <a:ea typeface="Instrument Sans"/>
                <a:cs typeface="Instrument Sans"/>
                <a:sym typeface="Instrument Sans"/>
              </a:defRPr>
            </a:lvl1pPr>
            <a:lvl2pPr marL="914400" lvl="1" indent="-317500">
              <a:spcBef>
                <a:spcPts val="0"/>
              </a:spcBef>
              <a:spcAft>
                <a:spcPts val="0"/>
              </a:spcAft>
              <a:buClr>
                <a:schemeClr val="dk1"/>
              </a:buClr>
              <a:buSzPts val="1400"/>
              <a:buFont typeface="Instrument Sans"/>
              <a:buChar char="○"/>
              <a:defRPr>
                <a:solidFill>
                  <a:schemeClr val="dk1"/>
                </a:solidFill>
                <a:latin typeface="Instrument Sans"/>
                <a:ea typeface="Instrument Sans"/>
                <a:cs typeface="Instrument Sans"/>
                <a:sym typeface="Instrument Sans"/>
              </a:defRPr>
            </a:lvl2pPr>
            <a:lvl3pPr marL="1371600" lvl="2" indent="-317500">
              <a:spcBef>
                <a:spcPts val="0"/>
              </a:spcBef>
              <a:spcAft>
                <a:spcPts val="0"/>
              </a:spcAft>
              <a:buClr>
                <a:schemeClr val="dk1"/>
              </a:buClr>
              <a:buSzPts val="1400"/>
              <a:buFont typeface="Instrument Sans"/>
              <a:buChar char="■"/>
              <a:defRPr>
                <a:solidFill>
                  <a:schemeClr val="dk1"/>
                </a:solidFill>
                <a:latin typeface="Instrument Sans"/>
                <a:ea typeface="Instrument Sans"/>
                <a:cs typeface="Instrument Sans"/>
                <a:sym typeface="Instrument Sans"/>
              </a:defRPr>
            </a:lvl3pPr>
            <a:lvl4pPr marL="1828800" lvl="3" indent="-317500">
              <a:spcBef>
                <a:spcPts val="0"/>
              </a:spcBef>
              <a:spcAft>
                <a:spcPts val="0"/>
              </a:spcAft>
              <a:buClr>
                <a:schemeClr val="dk1"/>
              </a:buClr>
              <a:buSzPts val="1400"/>
              <a:buFont typeface="Instrument Sans"/>
              <a:buChar char="●"/>
              <a:defRPr>
                <a:solidFill>
                  <a:schemeClr val="dk1"/>
                </a:solidFill>
                <a:latin typeface="Instrument Sans"/>
                <a:ea typeface="Instrument Sans"/>
                <a:cs typeface="Instrument Sans"/>
                <a:sym typeface="Instrument Sans"/>
              </a:defRPr>
            </a:lvl4pPr>
            <a:lvl5pPr marL="2286000" lvl="4" indent="-317500">
              <a:spcBef>
                <a:spcPts val="0"/>
              </a:spcBef>
              <a:spcAft>
                <a:spcPts val="0"/>
              </a:spcAft>
              <a:buClr>
                <a:schemeClr val="dk1"/>
              </a:buClr>
              <a:buSzPts val="1400"/>
              <a:buFont typeface="Instrument Sans"/>
              <a:buChar char="○"/>
              <a:defRPr>
                <a:solidFill>
                  <a:schemeClr val="dk1"/>
                </a:solidFill>
                <a:latin typeface="Instrument Sans"/>
                <a:ea typeface="Instrument Sans"/>
                <a:cs typeface="Instrument Sans"/>
                <a:sym typeface="Instrument Sans"/>
              </a:defRPr>
            </a:lvl5pPr>
            <a:lvl6pPr marL="2743200" lvl="5" indent="-317500">
              <a:spcBef>
                <a:spcPts val="0"/>
              </a:spcBef>
              <a:spcAft>
                <a:spcPts val="0"/>
              </a:spcAft>
              <a:buClr>
                <a:schemeClr val="dk1"/>
              </a:buClr>
              <a:buSzPts val="1400"/>
              <a:buFont typeface="Instrument Sans"/>
              <a:buChar char="■"/>
              <a:defRPr>
                <a:solidFill>
                  <a:schemeClr val="dk1"/>
                </a:solidFill>
                <a:latin typeface="Instrument Sans"/>
                <a:ea typeface="Instrument Sans"/>
                <a:cs typeface="Instrument Sans"/>
                <a:sym typeface="Instrument Sans"/>
              </a:defRPr>
            </a:lvl6pPr>
            <a:lvl7pPr marL="3200400" lvl="6" indent="-317500">
              <a:spcBef>
                <a:spcPts val="0"/>
              </a:spcBef>
              <a:spcAft>
                <a:spcPts val="0"/>
              </a:spcAft>
              <a:buClr>
                <a:schemeClr val="dk1"/>
              </a:buClr>
              <a:buSzPts val="1400"/>
              <a:buFont typeface="Instrument Sans"/>
              <a:buChar char="●"/>
              <a:defRPr>
                <a:solidFill>
                  <a:schemeClr val="dk1"/>
                </a:solidFill>
                <a:latin typeface="Instrument Sans"/>
                <a:ea typeface="Instrument Sans"/>
                <a:cs typeface="Instrument Sans"/>
                <a:sym typeface="Instrument Sans"/>
              </a:defRPr>
            </a:lvl7pPr>
            <a:lvl8pPr marL="3657600" lvl="7" indent="-317500">
              <a:spcBef>
                <a:spcPts val="0"/>
              </a:spcBef>
              <a:spcAft>
                <a:spcPts val="0"/>
              </a:spcAft>
              <a:buClr>
                <a:schemeClr val="dk1"/>
              </a:buClr>
              <a:buSzPts val="1400"/>
              <a:buFont typeface="Instrument Sans"/>
              <a:buChar char="○"/>
              <a:defRPr>
                <a:solidFill>
                  <a:schemeClr val="dk1"/>
                </a:solidFill>
                <a:latin typeface="Instrument Sans"/>
                <a:ea typeface="Instrument Sans"/>
                <a:cs typeface="Instrument Sans"/>
                <a:sym typeface="Instrument Sans"/>
              </a:defRPr>
            </a:lvl8pPr>
            <a:lvl9pPr marL="4114800" lvl="8" indent="-317500">
              <a:spcBef>
                <a:spcPts val="0"/>
              </a:spcBef>
              <a:spcAft>
                <a:spcPts val="0"/>
              </a:spcAft>
              <a:buClr>
                <a:schemeClr val="dk1"/>
              </a:buClr>
              <a:buSzPts val="1400"/>
              <a:buFont typeface="Instrument Sans"/>
              <a:buChar char="■"/>
              <a:defRPr>
                <a:solidFill>
                  <a:schemeClr val="dk1"/>
                </a:solidFill>
                <a:latin typeface="Instrument Sans"/>
                <a:ea typeface="Instrument Sans"/>
                <a:cs typeface="Instrument Sans"/>
                <a:sym typeface="Instrument Sans"/>
              </a:defRPr>
            </a:lvl9pPr>
          </a:lstStyle>
          <a:p>
            <a:endParaRPr/>
          </a:p>
        </p:txBody>
      </p:sp>
    </p:spTree>
    <p:extLst>
      <p:ext uri="{BB962C8B-B14F-4D97-AF65-F5344CB8AC3E}">
        <p14:creationId xmlns:p14="http://schemas.microsoft.com/office/powerpoint/2010/main" val="754498219"/>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3716000" cy="77724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25259"/>
          </a:solidFill>
        </p:spPr>
        <p:txBody>
          <a:bodyPr wrap="square" lIns="0" tIns="0" rIns="0" bIns="0" rtlCol="0"/>
          <a:lstStyle/>
          <a:p>
            <a:endParaRPr sz="1350"/>
          </a:p>
        </p:txBody>
      </p:sp>
      <p:sp>
        <p:nvSpPr>
          <p:cNvPr id="2" name="Holder 2"/>
          <p:cNvSpPr>
            <a:spLocks noGrp="1"/>
          </p:cNvSpPr>
          <p:nvPr>
            <p:ph type="title"/>
          </p:nvPr>
        </p:nvSpPr>
        <p:spPr>
          <a:xfrm>
            <a:off x="375180" y="73601"/>
            <a:ext cx="13070668" cy="977191"/>
          </a:xfrm>
          <a:prstGeom prst="rect">
            <a:avLst/>
          </a:prstGeom>
        </p:spPr>
        <p:txBody>
          <a:bodyPr wrap="square" lIns="0" tIns="0" rIns="0" bIns="0">
            <a:spAutoFit/>
          </a:bodyPr>
          <a:lstStyle>
            <a:lvl1pPr>
              <a:defRPr sz="635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5856842" y="2181554"/>
            <a:ext cx="7185660" cy="353943"/>
          </a:xfrm>
          <a:prstGeom prst="rect">
            <a:avLst/>
          </a:prstGeom>
        </p:spPr>
        <p:txBody>
          <a:bodyPr wrap="square" lIns="0" tIns="0" rIns="0" bIns="0">
            <a:spAutoFit/>
          </a:bodyPr>
          <a:lstStyle>
            <a:lvl1pPr>
              <a:defRPr sz="2300" b="0" i="0">
                <a:solidFill>
                  <a:schemeClr val="bg1"/>
                </a:solidFill>
                <a:latin typeface="Verdana"/>
                <a:cs typeface="Verdana"/>
              </a:defRPr>
            </a:lvl1pPr>
          </a:lstStyle>
          <a:p>
            <a:endParaRPr/>
          </a:p>
        </p:txBody>
      </p:sp>
      <p:sp>
        <p:nvSpPr>
          <p:cNvPr id="4" name="Holder 4"/>
          <p:cNvSpPr>
            <a:spLocks noGrp="1"/>
          </p:cNvSpPr>
          <p:nvPr>
            <p:ph type="ftr" sz="quarter" idx="5"/>
          </p:nvPr>
        </p:nvSpPr>
        <p:spPr>
          <a:xfrm>
            <a:off x="4663440" y="7228332"/>
            <a:ext cx="438912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85800" y="7228332"/>
            <a:ext cx="315468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9/18/2025</a:t>
            </a:fld>
            <a:endParaRPr lang="en-US"/>
          </a:p>
        </p:txBody>
      </p:sp>
      <p:sp>
        <p:nvSpPr>
          <p:cNvPr id="6" name="Holder 6"/>
          <p:cNvSpPr>
            <a:spLocks noGrp="1"/>
          </p:cNvSpPr>
          <p:nvPr>
            <p:ph type="sldNum" sz="quarter" idx="7"/>
          </p:nvPr>
        </p:nvSpPr>
        <p:spPr>
          <a:xfrm>
            <a:off x="9875521" y="7228332"/>
            <a:ext cx="315468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3850092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079982-7C16-4A72-B1F4-D8CB1362D219}"/>
              </a:ext>
            </a:extLst>
          </p:cNvPr>
          <p:cNvPicPr>
            <a:picLocks noChangeAspect="1"/>
          </p:cNvPicPr>
          <p:nvPr userDrawn="1"/>
        </p:nvPicPr>
        <p:blipFill>
          <a:blip r:embed="rId32" cstate="email">
            <a:extLst>
              <a:ext uri="{28A0092B-C50C-407E-A947-70E740481C1C}">
                <a14:useLocalDpi xmlns:a14="http://schemas.microsoft.com/office/drawing/2010/main"/>
              </a:ext>
            </a:extLst>
          </a:blip>
          <a:srcRect/>
          <a:stretch/>
        </p:blipFill>
        <p:spPr>
          <a:xfrm>
            <a:off x="12077372" y="193905"/>
            <a:ext cx="1418058" cy="508569"/>
          </a:xfrm>
          <a:prstGeom prst="rect">
            <a:avLst/>
          </a:prstGeom>
        </p:spPr>
      </p:pic>
      <p:sp>
        <p:nvSpPr>
          <p:cNvPr id="2" name="Footer Placeholder 16">
            <a:extLst>
              <a:ext uri="{FF2B5EF4-FFF2-40B4-BE49-F238E27FC236}">
                <a16:creationId xmlns:a16="http://schemas.microsoft.com/office/drawing/2014/main" id="{259416D2-F926-241E-9E19-E69B1703BA86}"/>
              </a:ext>
            </a:extLst>
          </p:cNvPr>
          <p:cNvSpPr txBox="1">
            <a:spLocks/>
          </p:cNvSpPr>
          <p:nvPr userDrawn="1"/>
        </p:nvSpPr>
        <p:spPr bwMode="white">
          <a:xfrm>
            <a:off x="630438" y="7495361"/>
            <a:ext cx="5408748" cy="277040"/>
          </a:xfrm>
          <a:prstGeom prst="rect">
            <a:avLst/>
          </a:prstGeom>
          <a:noFill/>
        </p:spPr>
        <p:txBody>
          <a:bodyPr vert="horz" wrap="none" lIns="0" tIns="0" rIns="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r>
              <a:rPr kumimoji="0" lang="en-US" sz="900"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t>Confidential - Not to be copied | © 2024 Sperra</a:t>
            </a:r>
          </a:p>
        </p:txBody>
      </p:sp>
      <p:sp>
        <p:nvSpPr>
          <p:cNvPr id="3" name="Footer Placeholder 16">
            <a:extLst>
              <a:ext uri="{FF2B5EF4-FFF2-40B4-BE49-F238E27FC236}">
                <a16:creationId xmlns:a16="http://schemas.microsoft.com/office/drawing/2014/main" id="{F67E5151-F628-D263-60BF-7AF04E1ECFE2}"/>
              </a:ext>
            </a:extLst>
          </p:cNvPr>
          <p:cNvSpPr txBox="1">
            <a:spLocks/>
          </p:cNvSpPr>
          <p:nvPr userDrawn="1"/>
        </p:nvSpPr>
        <p:spPr bwMode="white">
          <a:xfrm>
            <a:off x="13247812" y="7413676"/>
            <a:ext cx="468191" cy="352349"/>
          </a:xfrm>
          <a:prstGeom prst="rect">
            <a:avLst/>
          </a:prstGeom>
          <a:noFill/>
        </p:spPr>
        <p:txBody>
          <a:bodyPr vert="horz" wrap="none" lIns="0" tIns="0" rIns="102870" bIns="102870" rtlCol="0" anchor="b"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fld id="{A5050BEA-5F11-40DC-9C37-41BD832696DE}" type="slidenum">
              <a:rPr kumimoji="0" lang="en-US" sz="1125" b="0" i="0" u="none" strike="noStrike" kern="1200" cap="none" spc="0" normalizeH="0" baseline="0" noProof="0" smtClean="0">
                <a:ln>
                  <a:noFill/>
                </a:ln>
                <a:solidFill>
                  <a:schemeClr val="tx1"/>
                </a:solidFill>
                <a:effectLst/>
                <a:uLnTx/>
                <a:uFillTx/>
                <a:latin typeface="Montserrat" pitchFamily="2" charset="77"/>
                <a:ea typeface="Open Sans" panose="020B0606030504020204" pitchFamily="34" charset="0"/>
                <a:cs typeface="Open Sans" panose="020B0606030504020204" pitchFamily="34" charset="0"/>
              </a:rPr>
              <a:pPr marL="0" marR="0" lvl="0" indent="0" algn="r" defTabSz="1028700" rtl="0" eaLnBrk="1" fontAlgn="auto" latinLnBrk="0" hangingPunct="1">
                <a:lnSpc>
                  <a:spcPct val="100000"/>
                </a:lnSpc>
                <a:spcBef>
                  <a:spcPts val="900"/>
                </a:spcBef>
                <a:spcAft>
                  <a:spcPts val="900"/>
                </a:spcAft>
                <a:buClr>
                  <a:srgbClr val="A7BAC8"/>
                </a:buClr>
                <a:buSzTx/>
                <a:buFont typeface="Arial" panose="020B0604020202020204" pitchFamily="34" charset="0"/>
                <a:buNone/>
                <a:tabLst/>
                <a:defRPr/>
              </a:pPr>
              <a:t>‹#›</a:t>
            </a:fld>
            <a:endParaRPr kumimoji="0" lang="en-US" sz="1125" b="0" i="0" u="none" strike="noStrike" kern="1200" cap="none" spc="0" normalizeH="0" baseline="0" noProof="0" dirty="0">
              <a:ln>
                <a:noFill/>
              </a:ln>
              <a:solidFill>
                <a:schemeClr val="tx1"/>
              </a:solidFill>
              <a:effectLst/>
              <a:uLnTx/>
              <a:uFillTx/>
              <a:latin typeface="Montserrat"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4353750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7F2057-D135-72DE-C408-23DE2DA67D51}"/>
              </a:ext>
            </a:extLst>
          </p:cNvPr>
          <p:cNvSpPr>
            <a:spLocks noGrp="1"/>
          </p:cNvSpPr>
          <p:nvPr>
            <p:ph type="title"/>
          </p:nvPr>
        </p:nvSpPr>
        <p:spPr>
          <a:xfrm>
            <a:off x="942975" y="413809"/>
            <a:ext cx="1183005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35123F-217D-FFAA-71A3-2C5101B9CA16}"/>
              </a:ext>
            </a:extLst>
          </p:cNvPr>
          <p:cNvSpPr>
            <a:spLocks noGrp="1"/>
          </p:cNvSpPr>
          <p:nvPr>
            <p:ph type="body" idx="1"/>
          </p:nvPr>
        </p:nvSpPr>
        <p:spPr>
          <a:xfrm>
            <a:off x="942975" y="2069042"/>
            <a:ext cx="1183005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C091C-7FB3-CF6A-E223-49E2A50BFEC3}"/>
              </a:ext>
            </a:extLst>
          </p:cNvPr>
          <p:cNvSpPr>
            <a:spLocks noGrp="1"/>
          </p:cNvSpPr>
          <p:nvPr>
            <p:ph type="dt" sz="half" idx="2"/>
          </p:nvPr>
        </p:nvSpPr>
        <p:spPr>
          <a:xfrm>
            <a:off x="942975" y="7203864"/>
            <a:ext cx="3086100" cy="413808"/>
          </a:xfrm>
          <a:prstGeom prst="rect">
            <a:avLst/>
          </a:prstGeom>
        </p:spPr>
        <p:txBody>
          <a:bodyPr vert="horz" lIns="91440" tIns="45720" rIns="91440" bIns="45720" rtlCol="0" anchor="ctr"/>
          <a:lstStyle>
            <a:lvl1pPr algn="l">
              <a:defRPr sz="1350">
                <a:solidFill>
                  <a:schemeClr val="tx1">
                    <a:tint val="82000"/>
                  </a:schemeClr>
                </a:solidFill>
              </a:defRPr>
            </a:lvl1pPr>
          </a:lstStyle>
          <a:p>
            <a:fld id="{5DB268DA-1BCA-416F-AB5B-C29C6480E7DB}" type="datetimeFigureOut">
              <a:rPr lang="en-US" smtClean="0"/>
              <a:t>9/18/2025</a:t>
            </a:fld>
            <a:endParaRPr lang="en-US"/>
          </a:p>
        </p:txBody>
      </p:sp>
      <p:sp>
        <p:nvSpPr>
          <p:cNvPr id="5" name="Footer Placeholder 4">
            <a:extLst>
              <a:ext uri="{FF2B5EF4-FFF2-40B4-BE49-F238E27FC236}">
                <a16:creationId xmlns:a16="http://schemas.microsoft.com/office/drawing/2014/main" id="{B9992EE6-7288-5DB0-CEBE-EED910691BC5}"/>
              </a:ext>
            </a:extLst>
          </p:cNvPr>
          <p:cNvSpPr>
            <a:spLocks noGrp="1"/>
          </p:cNvSpPr>
          <p:nvPr>
            <p:ph type="ftr" sz="quarter" idx="3"/>
          </p:nvPr>
        </p:nvSpPr>
        <p:spPr>
          <a:xfrm>
            <a:off x="4543425" y="7203864"/>
            <a:ext cx="4629150" cy="413808"/>
          </a:xfrm>
          <a:prstGeom prst="rect">
            <a:avLst/>
          </a:prstGeom>
        </p:spPr>
        <p:txBody>
          <a:bodyPr vert="horz" lIns="91440" tIns="45720" rIns="91440" bIns="45720" rtlCol="0" anchor="ctr"/>
          <a:lstStyle>
            <a:lvl1pPr algn="ctr">
              <a:defRPr sz="135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0261985-29C1-CAF5-4DE6-0949C3F3BD75}"/>
              </a:ext>
            </a:extLst>
          </p:cNvPr>
          <p:cNvSpPr>
            <a:spLocks noGrp="1"/>
          </p:cNvSpPr>
          <p:nvPr>
            <p:ph type="sldNum" sz="quarter" idx="4"/>
          </p:nvPr>
        </p:nvSpPr>
        <p:spPr>
          <a:xfrm>
            <a:off x="9686925" y="7203864"/>
            <a:ext cx="3086100" cy="413808"/>
          </a:xfrm>
          <a:prstGeom prst="rect">
            <a:avLst/>
          </a:prstGeom>
        </p:spPr>
        <p:txBody>
          <a:bodyPr vert="horz" lIns="91440" tIns="45720" rIns="91440" bIns="45720" rtlCol="0" anchor="ctr"/>
          <a:lstStyle>
            <a:lvl1pPr algn="r">
              <a:defRPr sz="1350">
                <a:solidFill>
                  <a:schemeClr val="tx1">
                    <a:tint val="82000"/>
                  </a:schemeClr>
                </a:solidFill>
              </a:defRPr>
            </a:lvl1pPr>
          </a:lstStyle>
          <a:p>
            <a:fld id="{73BD115E-A0D2-4FE3-883C-217E03195B89}" type="slidenum">
              <a:rPr lang="en-US" smtClean="0"/>
              <a:t>‹#›</a:t>
            </a:fld>
            <a:endParaRPr lang="en-US"/>
          </a:p>
        </p:txBody>
      </p:sp>
    </p:spTree>
    <p:extLst>
      <p:ext uri="{BB962C8B-B14F-4D97-AF65-F5344CB8AC3E}">
        <p14:creationId xmlns:p14="http://schemas.microsoft.com/office/powerpoint/2010/main" val="129571299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942975" y="413809"/>
            <a:ext cx="11830050" cy="150230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942975" y="2069042"/>
            <a:ext cx="11830050" cy="493151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2"/>
          <p:cNvSpPr txBox="1">
            <a:spLocks noGrp="1"/>
          </p:cNvSpPr>
          <p:nvPr>
            <p:ph type="dt" idx="10"/>
          </p:nvPr>
        </p:nvSpPr>
        <p:spPr>
          <a:xfrm>
            <a:off x="942975" y="7203864"/>
            <a:ext cx="3086100" cy="41380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35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2025"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25"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25"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25"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25"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25"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25"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25" b="0" i="0" u="none" strike="noStrike" cap="none">
                <a:solidFill>
                  <a:schemeClr val="dk1"/>
                </a:solidFill>
                <a:latin typeface="Arial"/>
                <a:ea typeface="Arial"/>
                <a:cs typeface="Arial"/>
                <a:sym typeface="Arial"/>
              </a:defRPr>
            </a:lvl9pPr>
          </a:lstStyle>
          <a:p>
            <a:endParaRPr/>
          </a:p>
        </p:txBody>
      </p:sp>
      <p:sp>
        <p:nvSpPr>
          <p:cNvPr id="9" name="Google Shape;9;p2"/>
          <p:cNvSpPr txBox="1">
            <a:spLocks noGrp="1"/>
          </p:cNvSpPr>
          <p:nvPr>
            <p:ph type="ftr" idx="11"/>
          </p:nvPr>
        </p:nvSpPr>
        <p:spPr>
          <a:xfrm>
            <a:off x="4543425" y="7203864"/>
            <a:ext cx="4629150" cy="41380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35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2025"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25"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25"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25"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25"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25"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25"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25" b="0" i="0" u="none" strike="noStrike" cap="none">
                <a:solidFill>
                  <a:schemeClr val="dk1"/>
                </a:solidFill>
                <a:latin typeface="Arial"/>
                <a:ea typeface="Arial"/>
                <a:cs typeface="Arial"/>
                <a:sym typeface="Arial"/>
              </a:defRPr>
            </a:lvl9pPr>
          </a:lstStyle>
          <a:p>
            <a:endParaRPr/>
          </a:p>
        </p:txBody>
      </p:sp>
      <p:sp>
        <p:nvSpPr>
          <p:cNvPr id="10" name="Google Shape;10;p2"/>
          <p:cNvSpPr txBox="1">
            <a:spLocks noGrp="1"/>
          </p:cNvSpPr>
          <p:nvPr>
            <p:ph type="sldNum" idx="12"/>
          </p:nvPr>
        </p:nvSpPr>
        <p:spPr>
          <a:xfrm>
            <a:off x="9686925" y="7203864"/>
            <a:ext cx="3086100" cy="41380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350" b="0" i="0" u="none" strike="noStrike" cap="none">
                <a:solidFill>
                  <a:srgbClr val="757575"/>
                </a:solidFill>
                <a:latin typeface="Arial"/>
                <a:ea typeface="Arial"/>
                <a:cs typeface="Arial"/>
                <a:sym typeface="Arial"/>
              </a:defRPr>
            </a:lvl1pPr>
            <a:lvl2pPr marL="0" marR="0" lvl="1" indent="0" algn="r" rtl="0">
              <a:spcBef>
                <a:spcPts val="0"/>
              </a:spcBef>
              <a:buNone/>
              <a:defRPr sz="1350" b="0" i="0" u="none" strike="noStrike" cap="none">
                <a:solidFill>
                  <a:srgbClr val="757575"/>
                </a:solidFill>
                <a:latin typeface="Arial"/>
                <a:ea typeface="Arial"/>
                <a:cs typeface="Arial"/>
                <a:sym typeface="Arial"/>
              </a:defRPr>
            </a:lvl2pPr>
            <a:lvl3pPr marL="0" marR="0" lvl="2" indent="0" algn="r" rtl="0">
              <a:spcBef>
                <a:spcPts val="0"/>
              </a:spcBef>
              <a:buNone/>
              <a:defRPr sz="1350" b="0" i="0" u="none" strike="noStrike" cap="none">
                <a:solidFill>
                  <a:srgbClr val="757575"/>
                </a:solidFill>
                <a:latin typeface="Arial"/>
                <a:ea typeface="Arial"/>
                <a:cs typeface="Arial"/>
                <a:sym typeface="Arial"/>
              </a:defRPr>
            </a:lvl3pPr>
            <a:lvl4pPr marL="0" marR="0" lvl="3" indent="0" algn="r" rtl="0">
              <a:spcBef>
                <a:spcPts val="0"/>
              </a:spcBef>
              <a:buNone/>
              <a:defRPr sz="1350" b="0" i="0" u="none" strike="noStrike" cap="none">
                <a:solidFill>
                  <a:srgbClr val="757575"/>
                </a:solidFill>
                <a:latin typeface="Arial"/>
                <a:ea typeface="Arial"/>
                <a:cs typeface="Arial"/>
                <a:sym typeface="Arial"/>
              </a:defRPr>
            </a:lvl4pPr>
            <a:lvl5pPr marL="0" marR="0" lvl="4" indent="0" algn="r" rtl="0">
              <a:spcBef>
                <a:spcPts val="0"/>
              </a:spcBef>
              <a:buNone/>
              <a:defRPr sz="1350" b="0" i="0" u="none" strike="noStrike" cap="none">
                <a:solidFill>
                  <a:srgbClr val="757575"/>
                </a:solidFill>
                <a:latin typeface="Arial"/>
                <a:ea typeface="Arial"/>
                <a:cs typeface="Arial"/>
                <a:sym typeface="Arial"/>
              </a:defRPr>
            </a:lvl5pPr>
            <a:lvl6pPr marL="0" marR="0" lvl="5" indent="0" algn="r" rtl="0">
              <a:spcBef>
                <a:spcPts val="0"/>
              </a:spcBef>
              <a:buNone/>
              <a:defRPr sz="1350" b="0" i="0" u="none" strike="noStrike" cap="none">
                <a:solidFill>
                  <a:srgbClr val="757575"/>
                </a:solidFill>
                <a:latin typeface="Arial"/>
                <a:ea typeface="Arial"/>
                <a:cs typeface="Arial"/>
                <a:sym typeface="Arial"/>
              </a:defRPr>
            </a:lvl6pPr>
            <a:lvl7pPr marL="0" marR="0" lvl="6" indent="0" algn="r" rtl="0">
              <a:spcBef>
                <a:spcPts val="0"/>
              </a:spcBef>
              <a:buNone/>
              <a:defRPr sz="1350" b="0" i="0" u="none" strike="noStrike" cap="none">
                <a:solidFill>
                  <a:srgbClr val="757575"/>
                </a:solidFill>
                <a:latin typeface="Arial"/>
                <a:ea typeface="Arial"/>
                <a:cs typeface="Arial"/>
                <a:sym typeface="Arial"/>
              </a:defRPr>
            </a:lvl7pPr>
            <a:lvl8pPr marL="0" marR="0" lvl="7" indent="0" algn="r" rtl="0">
              <a:spcBef>
                <a:spcPts val="0"/>
              </a:spcBef>
              <a:buNone/>
              <a:defRPr sz="1350" b="0" i="0" u="none" strike="noStrike" cap="none">
                <a:solidFill>
                  <a:srgbClr val="757575"/>
                </a:solidFill>
                <a:latin typeface="Arial"/>
                <a:ea typeface="Arial"/>
                <a:cs typeface="Arial"/>
                <a:sym typeface="Arial"/>
              </a:defRPr>
            </a:lvl8pPr>
            <a:lvl9pPr marL="0" marR="0" lvl="8" indent="0" algn="r" rtl="0">
              <a:spcBef>
                <a:spcPts val="0"/>
              </a:spcBef>
              <a:buNone/>
              <a:defRPr sz="1350" b="0" i="0" u="none" strike="noStrike" cap="none">
                <a:solidFill>
                  <a:srgbClr val="757575"/>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03757613"/>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75"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4.png"/><Relationship Id="rId7" Type="http://schemas.openxmlformats.org/officeDocument/2006/relationships/image" Target="../media/image73.png"/><Relationship Id="rId2" Type="http://schemas.microsoft.com/office/2018/10/relationships/comments" Target="../comments/modernComment_103_217A1F2A.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microsoft.com/office/2018/10/relationships/comments" Target="../comments/modernComment_10F_0.xml"/><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24.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microsoft.com/office/2018/10/relationships/comments" Target="../comments/modernComment_132_86D2C028.xml"/><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2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1.png"/><Relationship Id="rId4" Type="http://schemas.openxmlformats.org/officeDocument/2006/relationships/image" Target="../media/image95.jpeg"/><Relationship Id="rId9" Type="http://schemas.openxmlformats.org/officeDocument/2006/relationships/image" Target="../media/image100.jpeg"/></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5.xml"/><Relationship Id="rId1" Type="http://schemas.openxmlformats.org/officeDocument/2006/relationships/slideLayout" Target="../slideLayouts/slideLayout97.xml"/><Relationship Id="rId6" Type="http://schemas.openxmlformats.org/officeDocument/2006/relationships/image" Target="../media/image105.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hyperlink" Target="http://doermarine.com/"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111.png"/><Relationship Id="rId4" Type="http://schemas.openxmlformats.org/officeDocument/2006/relationships/image" Target="../media/image110.jpeg"/></Relationships>
</file>

<file path=ppt/slides/_rels/slide35.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1.emf"/><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hyperlink" Target="http://www.kelpark.org/" TargetMode="External"/><Relationship Id="rId2" Type="http://schemas.openxmlformats.org/officeDocument/2006/relationships/image" Target="../media/image112.jpeg"/><Relationship Id="rId1" Type="http://schemas.openxmlformats.org/officeDocument/2006/relationships/slideLayout" Target="../slideLayouts/slideLayout52.xml"/><Relationship Id="rId6" Type="http://schemas.openxmlformats.org/officeDocument/2006/relationships/image" Target="../media/image116.png"/><Relationship Id="rId11" Type="http://schemas.openxmlformats.org/officeDocument/2006/relationships/hyperlink" Target="mailto:hayden@kelpark.org" TargetMode="External"/><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2.jpeg"/></Relationships>
</file>

<file path=ppt/slides/_rels/slide3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jpeg"/><Relationship Id="rId9"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3.jpeg"/><Relationship Id="rId2" Type="http://schemas.openxmlformats.org/officeDocument/2006/relationships/image" Target="../media/image130.png"/><Relationship Id="rId1" Type="http://schemas.openxmlformats.org/officeDocument/2006/relationships/slideLayout" Target="../slideLayouts/slideLayout87.xml"/><Relationship Id="rId6" Type="http://schemas.microsoft.com/office/2007/relationships/hdphoto" Target="../media/hdphoto2.wdp"/><Relationship Id="rId5" Type="http://schemas.openxmlformats.org/officeDocument/2006/relationships/image" Target="../media/image132.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svg"/><Relationship Id="rId7" Type="http://schemas.openxmlformats.org/officeDocument/2006/relationships/image" Target="../media/image139.jpe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microsoft.com/office/2018/10/relationships/comments" Target="../comments/modernComment_106_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18" Type="http://schemas.openxmlformats.org/officeDocument/2006/relationships/image" Target="../media/image60.png"/><Relationship Id="rId3" Type="http://schemas.openxmlformats.org/officeDocument/2006/relationships/image" Target="../media/image45.svg"/><Relationship Id="rId21" Type="http://schemas.openxmlformats.org/officeDocument/2006/relationships/image" Target="../media/image63.sv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7.svg"/><Relationship Id="rId10" Type="http://schemas.openxmlformats.org/officeDocument/2006/relationships/image" Target="../media/image52.png"/><Relationship Id="rId19" Type="http://schemas.openxmlformats.org/officeDocument/2006/relationships/image" Target="../media/image61.sv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 Id="rId22"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3716000" cy="7772400"/>
          </a:xfrm>
          <a:custGeom>
            <a:avLst/>
            <a:gdLst/>
            <a:ahLst/>
            <a:cxnLst/>
            <a:rect l="l" t="t" r="r" b="b"/>
            <a:pathLst>
              <a:path w="13716000" h="7772400">
                <a:moveTo>
                  <a:pt x="0" y="0"/>
                </a:moveTo>
                <a:lnTo>
                  <a:pt x="13716000" y="0"/>
                </a:lnTo>
                <a:lnTo>
                  <a:pt x="13716000" y="7772400"/>
                </a:lnTo>
                <a:lnTo>
                  <a:pt x="0" y="7772400"/>
                </a:lnTo>
                <a:lnTo>
                  <a:pt x="0" y="0"/>
                </a:lnTo>
                <a:close/>
              </a:path>
            </a:pathLst>
          </a:custGeom>
          <a:blipFill>
            <a:blip r:embed="rId2" cstate="email">
              <a:extLst>
                <a:ext uri="{28A0092B-C50C-407E-A947-70E740481C1C}">
                  <a14:useLocalDpi xmlns:a14="http://schemas.microsoft.com/office/drawing/2010/main"/>
                </a:ext>
              </a:extLst>
            </a:blip>
            <a:stretch>
              <a:fillRect l="-56" r="-4881"/>
            </a:stretch>
          </a:blipFill>
        </p:spPr>
        <p:txBody>
          <a:bodyPr/>
          <a:lstStyle/>
          <a:p>
            <a:endParaRPr lang="en-US"/>
          </a:p>
        </p:txBody>
      </p:sp>
      <p:grpSp>
        <p:nvGrpSpPr>
          <p:cNvPr id="3" name="Group 3"/>
          <p:cNvGrpSpPr/>
          <p:nvPr/>
        </p:nvGrpSpPr>
        <p:grpSpPr>
          <a:xfrm rot="-5400000">
            <a:off x="-49213" y="772653"/>
            <a:ext cx="6140929" cy="6048017"/>
            <a:chOff x="0" y="0"/>
            <a:chExt cx="2087526" cy="2055942"/>
          </a:xfrm>
        </p:grpSpPr>
        <p:sp>
          <p:nvSpPr>
            <p:cNvPr id="4" name="Freeform 4"/>
            <p:cNvSpPr/>
            <p:nvPr/>
          </p:nvSpPr>
          <p:spPr>
            <a:xfrm>
              <a:off x="0" y="0"/>
              <a:ext cx="2087526" cy="2055942"/>
            </a:xfrm>
            <a:custGeom>
              <a:avLst/>
              <a:gdLst/>
              <a:ahLst/>
              <a:cxnLst/>
              <a:rect l="l" t="t" r="r" b="b"/>
              <a:pathLst>
                <a:path w="2087526" h="2055942">
                  <a:moveTo>
                    <a:pt x="203200" y="0"/>
                  </a:moveTo>
                  <a:lnTo>
                    <a:pt x="2087526" y="0"/>
                  </a:lnTo>
                  <a:lnTo>
                    <a:pt x="1884326" y="2055942"/>
                  </a:lnTo>
                  <a:lnTo>
                    <a:pt x="0" y="2055942"/>
                  </a:lnTo>
                  <a:lnTo>
                    <a:pt x="203200" y="0"/>
                  </a:lnTo>
                  <a:close/>
                </a:path>
              </a:pathLst>
            </a:custGeom>
            <a:solidFill>
              <a:srgbClr val="004A87">
                <a:alpha val="61961"/>
              </a:srgbClr>
            </a:solidFill>
          </p:spPr>
          <p:txBody>
            <a:bodyPr/>
            <a:lstStyle/>
            <a:p>
              <a:endParaRPr lang="en-US"/>
            </a:p>
          </p:txBody>
        </p:sp>
        <p:sp>
          <p:nvSpPr>
            <p:cNvPr id="5" name="TextBox 5"/>
            <p:cNvSpPr txBox="1"/>
            <p:nvPr/>
          </p:nvSpPr>
          <p:spPr>
            <a:xfrm>
              <a:off x="101600" y="-28575"/>
              <a:ext cx="1884326" cy="2084517"/>
            </a:xfrm>
            <a:prstGeom prst="rect">
              <a:avLst/>
            </a:prstGeom>
          </p:spPr>
          <p:txBody>
            <a:bodyPr lIns="38100" tIns="38100" rIns="38100" bIns="38100" rtlCol="0" anchor="ctr"/>
            <a:lstStyle/>
            <a:p>
              <a:pPr algn="ctr">
                <a:lnSpc>
                  <a:spcPts val="1942"/>
                </a:lnSpc>
              </a:pPr>
              <a:endParaRPr/>
            </a:p>
          </p:txBody>
        </p:sp>
      </p:grpSp>
      <p:sp>
        <p:nvSpPr>
          <p:cNvPr id="6" name="Freeform 6"/>
          <p:cNvSpPr/>
          <p:nvPr/>
        </p:nvSpPr>
        <p:spPr>
          <a:xfrm>
            <a:off x="0" y="6592275"/>
            <a:ext cx="1155783" cy="1180125"/>
          </a:xfrm>
          <a:custGeom>
            <a:avLst/>
            <a:gdLst/>
            <a:ahLst/>
            <a:cxnLst/>
            <a:rect l="l" t="t" r="r" b="b"/>
            <a:pathLst>
              <a:path w="1155783" h="1180125">
                <a:moveTo>
                  <a:pt x="0" y="0"/>
                </a:moveTo>
                <a:lnTo>
                  <a:pt x="1155783" y="0"/>
                </a:lnTo>
                <a:lnTo>
                  <a:pt x="1155783" y="1180125"/>
                </a:lnTo>
                <a:lnTo>
                  <a:pt x="0" y="1180125"/>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TextBox 7"/>
          <p:cNvSpPr txBox="1"/>
          <p:nvPr/>
        </p:nvSpPr>
        <p:spPr>
          <a:xfrm>
            <a:off x="381000" y="1284076"/>
            <a:ext cx="5280505" cy="3847207"/>
          </a:xfrm>
          <a:prstGeom prst="rect">
            <a:avLst/>
          </a:prstGeom>
        </p:spPr>
        <p:txBody>
          <a:bodyPr wrap="square" lIns="0" tIns="0" rIns="0" bIns="0" rtlCol="0" anchor="t">
            <a:spAutoFit/>
          </a:bodyPr>
          <a:lstStyle/>
          <a:p>
            <a:pPr algn="r">
              <a:lnSpc>
                <a:spcPts val="7523"/>
              </a:lnSpc>
            </a:pPr>
            <a:r>
              <a:rPr lang="en-US" sz="8000" b="1" spc="-376" dirty="0">
                <a:solidFill>
                  <a:srgbClr val="FFFBFB"/>
                </a:solidFill>
                <a:latin typeface="+mj-lt"/>
                <a:ea typeface="Open Sans Extra Bold"/>
                <a:cs typeface="Open Sans Extra Bold"/>
                <a:sym typeface="Open Sans Extra Bold"/>
              </a:rPr>
              <a:t>The AltaSea Deep Blue Decade Initiative</a:t>
            </a:r>
          </a:p>
        </p:txBody>
      </p:sp>
      <p:sp>
        <p:nvSpPr>
          <p:cNvPr id="8" name="TextBox 8"/>
          <p:cNvSpPr txBox="1"/>
          <p:nvPr/>
        </p:nvSpPr>
        <p:spPr>
          <a:xfrm>
            <a:off x="1507636" y="5131283"/>
            <a:ext cx="4153870" cy="1292598"/>
          </a:xfrm>
          <a:prstGeom prst="rect">
            <a:avLst/>
          </a:prstGeom>
        </p:spPr>
        <p:txBody>
          <a:bodyPr lIns="0" tIns="0" rIns="0" bIns="0" rtlCol="0" anchor="t">
            <a:spAutoFit/>
          </a:bodyPr>
          <a:lstStyle/>
          <a:p>
            <a:pPr algn="r">
              <a:lnSpc>
                <a:spcPts val="3393"/>
              </a:lnSpc>
            </a:pPr>
            <a:r>
              <a:rPr lang="en-US" sz="2827" b="1" i="1" dirty="0">
                <a:solidFill>
                  <a:srgbClr val="99DAFA"/>
                </a:solidFill>
                <a:ea typeface="Open Sans" panose="020B0606030504020204" pitchFamily="34" charset="0"/>
                <a:cs typeface="Open Sans" panose="020B0606030504020204" pitchFamily="34" charset="0"/>
                <a:sym typeface="DM Sans Bold Italics"/>
              </a:rPr>
              <a:t>Rapid Scaling of Ocean Climate Solutions Worldwide</a:t>
            </a:r>
          </a:p>
        </p:txBody>
      </p:sp>
      <p:sp>
        <p:nvSpPr>
          <p:cNvPr id="9" name="Freeform 9"/>
          <p:cNvSpPr/>
          <p:nvPr/>
        </p:nvSpPr>
        <p:spPr>
          <a:xfrm>
            <a:off x="12536610" y="6867126"/>
            <a:ext cx="1179390" cy="735554"/>
          </a:xfrm>
          <a:custGeom>
            <a:avLst/>
            <a:gdLst/>
            <a:ahLst/>
            <a:cxnLst/>
            <a:rect l="l" t="t" r="r" b="b"/>
            <a:pathLst>
              <a:path w="1179390" h="735554">
                <a:moveTo>
                  <a:pt x="0" y="0"/>
                </a:moveTo>
                <a:lnTo>
                  <a:pt x="1179390" y="0"/>
                </a:lnTo>
                <a:lnTo>
                  <a:pt x="1179390" y="735554"/>
                </a:lnTo>
                <a:lnTo>
                  <a:pt x="0" y="735554"/>
                </a:lnTo>
                <a:lnTo>
                  <a:pt x="0" y="0"/>
                </a:lnTo>
                <a:close/>
              </a:path>
            </a:pathLst>
          </a:custGeom>
          <a:blipFill>
            <a:blip r:embed="rId4" cstate="email">
              <a:extLst>
                <a:ext uri="{28A0092B-C50C-407E-A947-70E740481C1C}">
                  <a14:useLocalDpi xmlns:a14="http://schemas.microsoft.com/office/drawing/2010/main"/>
                </a:ext>
              </a:extLst>
            </a:blip>
            <a:stretch>
              <a:fillRect b="-60340"/>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166E1-9868-B65A-22E4-8E0917A5772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4B46F94-889F-4A87-393B-743AB92F5A46}"/>
              </a:ext>
            </a:extLst>
          </p:cNvPr>
          <p:cNvSpPr/>
          <p:nvPr/>
        </p:nvSpPr>
        <p:spPr>
          <a:xfrm>
            <a:off x="0" y="0"/>
            <a:ext cx="13766800" cy="7772400"/>
          </a:xfrm>
          <a:custGeom>
            <a:avLst/>
            <a:gdLst/>
            <a:ahLst/>
            <a:cxnLst/>
            <a:rect l="l" t="t" r="r" b="b"/>
            <a:pathLst>
              <a:path w="13766800" h="7772400">
                <a:moveTo>
                  <a:pt x="0" y="0"/>
                </a:moveTo>
                <a:lnTo>
                  <a:pt x="13766800" y="0"/>
                </a:lnTo>
                <a:lnTo>
                  <a:pt x="13766800" y="7772400"/>
                </a:lnTo>
                <a:lnTo>
                  <a:pt x="0" y="7772400"/>
                </a:lnTo>
                <a:lnTo>
                  <a:pt x="0" y="0"/>
                </a:lnTo>
                <a:close/>
              </a:path>
            </a:pathLst>
          </a:custGeom>
          <a:blipFill>
            <a:blip r:embed="rId2" cstate="email">
              <a:extLst>
                <a:ext uri="{28A0092B-C50C-407E-A947-70E740481C1C}">
                  <a14:useLocalDpi xmlns:a14="http://schemas.microsoft.com/office/drawing/2010/main"/>
                </a:ext>
              </a:extLst>
            </a:blip>
            <a:stretch>
              <a:fillRect l="-369"/>
            </a:stretch>
          </a:blipFill>
        </p:spPr>
        <p:txBody>
          <a:bodyPr/>
          <a:lstStyle/>
          <a:p>
            <a:endParaRPr lang="en-US">
              <a:latin typeface="+mj-lt"/>
            </a:endParaRPr>
          </a:p>
        </p:txBody>
      </p:sp>
      <p:sp>
        <p:nvSpPr>
          <p:cNvPr id="3" name="Freeform 3">
            <a:extLst>
              <a:ext uri="{FF2B5EF4-FFF2-40B4-BE49-F238E27FC236}">
                <a16:creationId xmlns:a16="http://schemas.microsoft.com/office/drawing/2014/main" id="{94101DB3-3E0A-5BAD-A2BE-C78F36356F14}"/>
              </a:ext>
            </a:extLst>
          </p:cNvPr>
          <p:cNvSpPr/>
          <p:nvPr/>
        </p:nvSpPr>
        <p:spPr>
          <a:xfrm>
            <a:off x="-13852" y="192898"/>
            <a:ext cx="13716000" cy="7772400"/>
          </a:xfrm>
          <a:custGeom>
            <a:avLst/>
            <a:gdLst/>
            <a:ahLst/>
            <a:cxnLst/>
            <a:rect l="l" t="t" r="r" b="b"/>
            <a:pathLst>
              <a:path w="13716000" h="7772400">
                <a:moveTo>
                  <a:pt x="0" y="0"/>
                </a:moveTo>
                <a:lnTo>
                  <a:pt x="13716000" y="0"/>
                </a:lnTo>
                <a:lnTo>
                  <a:pt x="13716000" y="7772400"/>
                </a:lnTo>
                <a:lnTo>
                  <a:pt x="0" y="7772400"/>
                </a:lnTo>
                <a:lnTo>
                  <a:pt x="0" y="0"/>
                </a:lnTo>
                <a:close/>
              </a:path>
            </a:pathLst>
          </a:custGeom>
          <a:blipFill>
            <a:blip r:embed="rId3" cstate="email">
              <a:alphaModFix amt="35000"/>
              <a:extLst>
                <a:ext uri="{28A0092B-C50C-407E-A947-70E740481C1C}">
                  <a14:useLocalDpi xmlns:a14="http://schemas.microsoft.com/office/drawing/2010/main"/>
                </a:ext>
              </a:extLst>
            </a:blip>
            <a:stretch>
              <a:fillRect t="-42953" b="-54311"/>
            </a:stretch>
          </a:blipFill>
        </p:spPr>
        <p:txBody>
          <a:bodyPr/>
          <a:lstStyle/>
          <a:p>
            <a:endParaRPr lang="en-US">
              <a:latin typeface="+mj-lt"/>
            </a:endParaRPr>
          </a:p>
        </p:txBody>
      </p:sp>
      <p:grpSp>
        <p:nvGrpSpPr>
          <p:cNvPr id="7" name="Group 7">
            <a:extLst>
              <a:ext uri="{FF2B5EF4-FFF2-40B4-BE49-F238E27FC236}">
                <a16:creationId xmlns:a16="http://schemas.microsoft.com/office/drawing/2014/main" id="{AB21050F-375E-3E4D-F314-0A89EAB1B050}"/>
              </a:ext>
            </a:extLst>
          </p:cNvPr>
          <p:cNvGrpSpPr/>
          <p:nvPr/>
        </p:nvGrpSpPr>
        <p:grpSpPr>
          <a:xfrm>
            <a:off x="-23091" y="213680"/>
            <a:ext cx="13766800" cy="1419604"/>
            <a:chOff x="0" y="-19050"/>
            <a:chExt cx="4781176" cy="563357"/>
          </a:xfrm>
        </p:grpSpPr>
        <p:sp>
          <p:nvSpPr>
            <p:cNvPr id="8" name="Freeform 8">
              <a:extLst>
                <a:ext uri="{FF2B5EF4-FFF2-40B4-BE49-F238E27FC236}">
                  <a16:creationId xmlns:a16="http://schemas.microsoft.com/office/drawing/2014/main" id="{C39F60FE-50CB-D7C5-9828-82FC8A3BF879}"/>
                </a:ext>
              </a:extLst>
            </p:cNvPr>
            <p:cNvSpPr/>
            <p:nvPr/>
          </p:nvSpPr>
          <p:spPr>
            <a:xfrm>
              <a:off x="17642" y="-13129"/>
              <a:ext cx="4763534" cy="544307"/>
            </a:xfrm>
            <a:custGeom>
              <a:avLst/>
              <a:gdLst/>
              <a:ahLst/>
              <a:cxnLst/>
              <a:rect l="l" t="t" r="r" b="b"/>
              <a:pathLst>
                <a:path w="4781176" h="544307">
                  <a:moveTo>
                    <a:pt x="0" y="0"/>
                  </a:moveTo>
                  <a:lnTo>
                    <a:pt x="4781176" y="0"/>
                  </a:lnTo>
                  <a:lnTo>
                    <a:pt x="4781176" y="544307"/>
                  </a:lnTo>
                  <a:lnTo>
                    <a:pt x="0" y="544307"/>
                  </a:lnTo>
                  <a:close/>
                </a:path>
              </a:pathLst>
            </a:custGeom>
            <a:solidFill>
              <a:srgbClr val="023873">
                <a:alpha val="74902"/>
              </a:srgbClr>
            </a:solidFill>
          </p:spPr>
          <p:txBody>
            <a:bodyPr/>
            <a:lstStyle/>
            <a:p>
              <a:r>
                <a:rPr lang="en-US" sz="5000" b="1" dirty="0">
                  <a:solidFill>
                    <a:srgbClr val="FFFFFF"/>
                  </a:solidFill>
                  <a:latin typeface="+mj-lt"/>
                  <a:ea typeface="Open Sans Extra Bold" panose="020B0604020202020204" charset="0"/>
                  <a:cs typeface="Open Sans Extra Bold" panose="020B0604020202020204" charset="0"/>
                </a:rPr>
                <a:t> Appendix A</a:t>
              </a:r>
            </a:p>
          </p:txBody>
        </p:sp>
        <p:sp>
          <p:nvSpPr>
            <p:cNvPr id="9" name="TextBox 9">
              <a:extLst>
                <a:ext uri="{FF2B5EF4-FFF2-40B4-BE49-F238E27FC236}">
                  <a16:creationId xmlns:a16="http://schemas.microsoft.com/office/drawing/2014/main" id="{FB4714DA-AE6B-8A73-47D8-B63D3858082C}"/>
                </a:ext>
              </a:extLst>
            </p:cNvPr>
            <p:cNvSpPr txBox="1"/>
            <p:nvPr/>
          </p:nvSpPr>
          <p:spPr>
            <a:xfrm>
              <a:off x="0" y="-19050"/>
              <a:ext cx="4781176" cy="563357"/>
            </a:xfrm>
            <a:prstGeom prst="rect">
              <a:avLst/>
            </a:prstGeom>
          </p:spPr>
          <p:txBody>
            <a:bodyPr lIns="50800" tIns="50800" rIns="50800" bIns="50800" rtlCol="0" anchor="ctr"/>
            <a:lstStyle/>
            <a:p>
              <a:pPr algn="ctr">
                <a:lnSpc>
                  <a:spcPts val="1995"/>
                </a:lnSpc>
              </a:pPr>
              <a:endParaRPr>
                <a:latin typeface="+mj-lt"/>
              </a:endParaRPr>
            </a:p>
          </p:txBody>
        </p:sp>
      </p:grpSp>
      <p:sp>
        <p:nvSpPr>
          <p:cNvPr id="15" name="TextBox 15">
            <a:extLst>
              <a:ext uri="{FF2B5EF4-FFF2-40B4-BE49-F238E27FC236}">
                <a16:creationId xmlns:a16="http://schemas.microsoft.com/office/drawing/2014/main" id="{7488D35B-B66A-127F-C319-6C8F8E16A52D}"/>
              </a:ext>
            </a:extLst>
          </p:cNvPr>
          <p:cNvSpPr txBox="1"/>
          <p:nvPr/>
        </p:nvSpPr>
        <p:spPr>
          <a:xfrm>
            <a:off x="50800" y="3404497"/>
            <a:ext cx="13716000" cy="1781385"/>
          </a:xfrm>
          <a:prstGeom prst="rect">
            <a:avLst/>
          </a:prstGeom>
        </p:spPr>
        <p:txBody>
          <a:bodyPr wrap="square" lIns="0" tIns="0" rIns="0" bIns="0" rtlCol="0" anchor="t">
            <a:spAutoFit/>
          </a:bodyPr>
          <a:lstStyle/>
          <a:p>
            <a:pPr marL="0" lvl="0" indent="0" algn="ctr">
              <a:lnSpc>
                <a:spcPts val="7200"/>
              </a:lnSpc>
              <a:spcBef>
                <a:spcPct val="0"/>
              </a:spcBef>
            </a:pPr>
            <a:r>
              <a:rPr lang="en-US" sz="5000" b="1" dirty="0">
                <a:solidFill>
                  <a:srgbClr val="FFFFFF"/>
                </a:solidFill>
                <a:latin typeface="+mj-lt"/>
                <a:ea typeface="Open Sans Extra Bold" panose="020B0604020202020204" charset="0"/>
                <a:cs typeface="Open Sans Extra Bold" panose="020B0604020202020204" charset="0"/>
                <a:sym typeface="Now Bold"/>
              </a:rPr>
              <a:t>AltaSea: A Leader in Ocean </a:t>
            </a:r>
          </a:p>
          <a:p>
            <a:pPr marL="0" lvl="0" indent="0" algn="ctr">
              <a:lnSpc>
                <a:spcPts val="7200"/>
              </a:lnSpc>
              <a:spcBef>
                <a:spcPct val="0"/>
              </a:spcBef>
            </a:pPr>
            <a:r>
              <a:rPr lang="en-US" sz="5000" b="1" dirty="0">
                <a:solidFill>
                  <a:srgbClr val="FFFFFF"/>
                </a:solidFill>
                <a:latin typeface="+mj-lt"/>
                <a:ea typeface="Open Sans Extra Bold" panose="020B0604020202020204" charset="0"/>
                <a:cs typeface="Open Sans Extra Bold" panose="020B0604020202020204" charset="0"/>
                <a:sym typeface="Now Bold"/>
              </a:rPr>
              <a:t>Climate Solutions</a:t>
            </a:r>
          </a:p>
        </p:txBody>
      </p:sp>
    </p:spTree>
    <p:extLst>
      <p:ext uri="{BB962C8B-B14F-4D97-AF65-F5344CB8AC3E}">
        <p14:creationId xmlns:p14="http://schemas.microsoft.com/office/powerpoint/2010/main" val="3107536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52600"/>
            <a:ext cx="7957177" cy="6019800"/>
            <a:chOff x="0" y="0"/>
            <a:chExt cx="2200474" cy="1616648"/>
          </a:xfrm>
        </p:grpSpPr>
        <p:sp>
          <p:nvSpPr>
            <p:cNvPr id="3" name="Freeform 3"/>
            <p:cNvSpPr/>
            <p:nvPr/>
          </p:nvSpPr>
          <p:spPr>
            <a:xfrm>
              <a:off x="0" y="0"/>
              <a:ext cx="2200474" cy="1616648"/>
            </a:xfrm>
            <a:custGeom>
              <a:avLst/>
              <a:gdLst/>
              <a:ahLst/>
              <a:cxnLst/>
              <a:rect l="l" t="t" r="r" b="b"/>
              <a:pathLst>
                <a:path w="2200474" h="1616648">
                  <a:moveTo>
                    <a:pt x="0" y="0"/>
                  </a:moveTo>
                  <a:lnTo>
                    <a:pt x="2200474" y="0"/>
                  </a:lnTo>
                  <a:lnTo>
                    <a:pt x="2200474" y="1616648"/>
                  </a:lnTo>
                  <a:lnTo>
                    <a:pt x="0" y="1616648"/>
                  </a:lnTo>
                  <a:close/>
                </a:path>
              </a:pathLst>
            </a:custGeom>
            <a:solidFill>
              <a:srgbClr val="F5F5F5"/>
            </a:solidFill>
            <a:ln cap="sq">
              <a:noFill/>
              <a:prstDash val="solid"/>
              <a:miter/>
            </a:ln>
          </p:spPr>
          <p:txBody>
            <a:bodyPr/>
            <a:lstStyle/>
            <a:p>
              <a:endParaRPr lang="en-US">
                <a:latin typeface="+mj-lt"/>
              </a:endParaRPr>
            </a:p>
          </p:txBody>
        </p:sp>
        <p:sp>
          <p:nvSpPr>
            <p:cNvPr id="4" name="TextBox 4"/>
            <p:cNvSpPr txBox="1"/>
            <p:nvPr/>
          </p:nvSpPr>
          <p:spPr>
            <a:xfrm>
              <a:off x="0" y="-28575"/>
              <a:ext cx="2200474" cy="1645223"/>
            </a:xfrm>
            <a:prstGeom prst="rect">
              <a:avLst/>
            </a:prstGeom>
          </p:spPr>
          <p:txBody>
            <a:bodyPr lIns="38100" tIns="38100" rIns="38100" bIns="38100" rtlCol="0" anchor="ctr"/>
            <a:lstStyle/>
            <a:p>
              <a:pPr algn="ctr">
                <a:lnSpc>
                  <a:spcPts val="1402"/>
                </a:lnSpc>
              </a:pPr>
              <a:endParaRPr>
                <a:latin typeface="+mj-lt"/>
              </a:endParaRPr>
            </a:p>
          </p:txBody>
        </p:sp>
      </p:grpSp>
      <p:sp>
        <p:nvSpPr>
          <p:cNvPr id="5" name="Freeform 5"/>
          <p:cNvSpPr/>
          <p:nvPr/>
        </p:nvSpPr>
        <p:spPr>
          <a:xfrm>
            <a:off x="7957178" y="2965796"/>
            <a:ext cx="5658676" cy="3138598"/>
          </a:xfrm>
          <a:custGeom>
            <a:avLst/>
            <a:gdLst/>
            <a:ahLst/>
            <a:cxnLst/>
            <a:rect l="l" t="t" r="r" b="b"/>
            <a:pathLst>
              <a:path w="5758940" h="3138598">
                <a:moveTo>
                  <a:pt x="0" y="0"/>
                </a:moveTo>
                <a:lnTo>
                  <a:pt x="5758940" y="0"/>
                </a:lnTo>
                <a:lnTo>
                  <a:pt x="5758940" y="3138598"/>
                </a:lnTo>
                <a:lnTo>
                  <a:pt x="0" y="3138598"/>
                </a:lnTo>
                <a:lnTo>
                  <a:pt x="0" y="0"/>
                </a:lnTo>
                <a:close/>
              </a:path>
            </a:pathLst>
          </a:custGeom>
          <a:blipFill>
            <a:blip r:embed="rId2">
              <a:extLst>
                <a:ext uri="{28A0092B-C50C-407E-A947-70E740481C1C}">
                  <a14:useLocalDpi xmlns:a14="http://schemas.microsoft.com/office/drawing/2010/main"/>
                </a:ext>
              </a:extLst>
            </a:blip>
            <a:stretch>
              <a:fillRect/>
            </a:stretch>
          </a:blipFill>
        </p:spPr>
        <p:txBody>
          <a:bodyPr/>
          <a:lstStyle/>
          <a:p>
            <a:endParaRPr lang="en-US" dirty="0">
              <a:latin typeface="+mj-lt"/>
            </a:endParaRPr>
          </a:p>
        </p:txBody>
      </p:sp>
      <p:sp>
        <p:nvSpPr>
          <p:cNvPr id="9" name="TextBox 9"/>
          <p:cNvSpPr txBox="1"/>
          <p:nvPr/>
        </p:nvSpPr>
        <p:spPr>
          <a:xfrm>
            <a:off x="721775" y="408032"/>
            <a:ext cx="12272449" cy="923330"/>
          </a:xfrm>
          <a:prstGeom prst="rect">
            <a:avLst/>
          </a:prstGeom>
        </p:spPr>
        <p:txBody>
          <a:bodyPr lIns="0" tIns="0" rIns="0" bIns="0" rtlCol="0" anchor="t">
            <a:spAutoFit/>
          </a:bodyPr>
          <a:lstStyle/>
          <a:p>
            <a:pPr marL="0" lvl="0" indent="0" algn="ctr">
              <a:lnSpc>
                <a:spcPts val="7199"/>
              </a:lnSpc>
              <a:spcBef>
                <a:spcPct val="0"/>
              </a:spcBef>
            </a:pPr>
            <a:r>
              <a:rPr lang="en-US" sz="6600" b="1" dirty="0">
                <a:solidFill>
                  <a:srgbClr val="051D40"/>
                </a:solidFill>
                <a:latin typeface="+mj-lt"/>
                <a:ea typeface="Open Sans Extra Bold"/>
                <a:cs typeface="Open Sans Extra Bold"/>
                <a:sym typeface="Open Sans Extra Bold"/>
              </a:rPr>
              <a:t>THE ALTASEA FACILITY</a:t>
            </a:r>
          </a:p>
        </p:txBody>
      </p:sp>
      <p:sp>
        <p:nvSpPr>
          <p:cNvPr id="10" name="TextBox 10"/>
          <p:cNvSpPr txBox="1"/>
          <p:nvPr/>
        </p:nvSpPr>
        <p:spPr>
          <a:xfrm>
            <a:off x="100146" y="1303382"/>
            <a:ext cx="7709198" cy="5033429"/>
          </a:xfrm>
          <a:prstGeom prst="rect">
            <a:avLst/>
          </a:prstGeom>
        </p:spPr>
        <p:txBody>
          <a:bodyPr wrap="square" lIns="0" tIns="0" rIns="0" bIns="0" rtlCol="0" anchor="t">
            <a:spAutoFit/>
          </a:bodyPr>
          <a:lstStyle/>
          <a:p>
            <a:pPr algn="l">
              <a:lnSpc>
                <a:spcPts val="3264"/>
              </a:lnSpc>
            </a:pPr>
            <a:r>
              <a:rPr lang="en-US" sz="1700" b="1" dirty="0">
                <a:solidFill>
                  <a:srgbClr val="000000"/>
                </a:solidFill>
                <a:latin typeface="+mj-lt"/>
                <a:ea typeface="Now Bold"/>
                <a:cs typeface="Now Bold"/>
                <a:sym typeface="Now Bold"/>
              </a:rPr>
              <a:t>KEY FUNCTIONS</a:t>
            </a:r>
          </a:p>
          <a:p>
            <a:pPr marL="367031" lvl="1" indent="-183515" algn="l">
              <a:lnSpc>
                <a:spcPts val="3264"/>
              </a:lnSpc>
              <a:buFont typeface="Arial"/>
              <a:buChar char="•"/>
            </a:pPr>
            <a:r>
              <a:rPr lang="en-US" b="1" dirty="0">
                <a:solidFill>
                  <a:srgbClr val="000000"/>
                </a:solidFill>
                <a:latin typeface="+mj-lt"/>
                <a:ea typeface="Now"/>
                <a:cs typeface="Now"/>
                <a:sym typeface="Now"/>
              </a:rPr>
              <a:t>Proof-of-concept R&amp;D, business development, workforce training, and education hub (already being replicated in Kearny, NJ)</a:t>
            </a:r>
          </a:p>
          <a:p>
            <a:pPr marL="367031" lvl="1" indent="-183515" algn="l">
              <a:lnSpc>
                <a:spcPts val="3264"/>
              </a:lnSpc>
              <a:buFont typeface="Arial"/>
              <a:buChar char="•"/>
            </a:pPr>
            <a:r>
              <a:rPr lang="en-US" b="1" dirty="0">
                <a:solidFill>
                  <a:srgbClr val="000000"/>
                </a:solidFill>
                <a:latin typeface="+mj-lt"/>
                <a:ea typeface="Now"/>
                <a:cs typeface="Now"/>
                <a:sym typeface="Now"/>
              </a:rPr>
              <a:t>Dedicated ocean-access space for research, commercial, workforce, and education partners</a:t>
            </a:r>
          </a:p>
          <a:p>
            <a:pPr marL="367031" lvl="1" indent="-183515" algn="l">
              <a:lnSpc>
                <a:spcPts val="3264"/>
              </a:lnSpc>
              <a:buFont typeface="Arial"/>
              <a:buChar char="•"/>
            </a:pPr>
            <a:r>
              <a:rPr lang="en-US" b="1" dirty="0">
                <a:solidFill>
                  <a:srgbClr val="000000"/>
                </a:solidFill>
                <a:latin typeface="+mj-lt"/>
                <a:ea typeface="Now"/>
                <a:cs typeface="Now"/>
                <a:sym typeface="Now"/>
              </a:rPr>
              <a:t>Two new wet/dry ‘Blue Economy Research Laboratories’ to support student researchers and others seeking temporary R&amp;D facilities</a:t>
            </a:r>
          </a:p>
          <a:p>
            <a:pPr marL="367031" lvl="1" indent="-183515" algn="l">
              <a:lnSpc>
                <a:spcPts val="3264"/>
              </a:lnSpc>
              <a:buFont typeface="Arial"/>
              <a:buChar char="•"/>
            </a:pPr>
            <a:r>
              <a:rPr lang="en-US" b="1" dirty="0">
                <a:solidFill>
                  <a:srgbClr val="000000"/>
                </a:solidFill>
                <a:latin typeface="+mj-lt"/>
                <a:ea typeface="Now"/>
                <a:cs typeface="Now"/>
                <a:sym typeface="Now"/>
              </a:rPr>
              <a:t>Public policy initiatives, using California’s environmental leadership to scale up rapidly in the world’s fifth largest economy (on-going)</a:t>
            </a:r>
          </a:p>
          <a:p>
            <a:pPr marL="367031" lvl="1" indent="-183515" algn="l">
              <a:lnSpc>
                <a:spcPts val="3264"/>
              </a:lnSpc>
              <a:buFont typeface="Arial"/>
              <a:buChar char="•"/>
            </a:pPr>
            <a:r>
              <a:rPr lang="en-US" b="1" dirty="0">
                <a:solidFill>
                  <a:srgbClr val="000000"/>
                </a:solidFill>
                <a:latin typeface="+mj-lt"/>
                <a:ea typeface="Now"/>
                <a:cs typeface="Now"/>
                <a:sym typeface="Now"/>
              </a:rPr>
              <a:t>Workforce development initiatives to train the unique skills needed for ocean innovation and scale-up (on-going)</a:t>
            </a:r>
          </a:p>
          <a:p>
            <a:pPr marL="367031" lvl="1" indent="-183515">
              <a:lnSpc>
                <a:spcPts val="3264"/>
              </a:lnSpc>
              <a:buFont typeface="Arial"/>
              <a:buChar char="•"/>
            </a:pPr>
            <a:r>
              <a:rPr lang="en-US" b="1" dirty="0">
                <a:solidFill>
                  <a:srgbClr val="000000"/>
                </a:solidFill>
                <a:latin typeface="+mj-lt"/>
                <a:ea typeface="Now"/>
                <a:cs typeface="Now"/>
                <a:sym typeface="Now"/>
              </a:rPr>
              <a:t>Connection to 5+ global ocean communities to expand DBDI</a:t>
            </a:r>
          </a:p>
        </p:txBody>
      </p:sp>
      <p:pic>
        <p:nvPicPr>
          <p:cNvPr id="12" name="Picture 11" descr="A logo with a fish and a fish&#10;&#10;AI-generated content may be incorrect.">
            <a:extLst>
              <a:ext uri="{FF2B5EF4-FFF2-40B4-BE49-F238E27FC236}">
                <a16:creationId xmlns:a16="http://schemas.microsoft.com/office/drawing/2014/main" id="{2C2F9CCE-C2A4-4E32-7779-543AD22F40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89935" y="692037"/>
            <a:ext cx="3023698" cy="3023698"/>
          </a:xfrm>
          <a:prstGeom prst="rect">
            <a:avLst/>
          </a:prstGeom>
        </p:spPr>
      </p:pic>
    </p:spTree>
    <p:extLst>
      <p:ext uri="{BB962C8B-B14F-4D97-AF65-F5344CB8AC3E}">
        <p14:creationId xmlns:p14="http://schemas.microsoft.com/office/powerpoint/2010/main" val="2431529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692" y="4495800"/>
            <a:ext cx="12950411" cy="533518"/>
          </a:xfrm>
          <a:custGeom>
            <a:avLst/>
            <a:gdLst/>
            <a:ahLst/>
            <a:cxnLst/>
            <a:rect l="l" t="t" r="r" b="b"/>
            <a:pathLst>
              <a:path w="12950411" h="533518">
                <a:moveTo>
                  <a:pt x="0" y="0"/>
                </a:moveTo>
                <a:lnTo>
                  <a:pt x="12950411" y="0"/>
                </a:lnTo>
                <a:lnTo>
                  <a:pt x="12950411" y="533518"/>
                </a:lnTo>
                <a:lnTo>
                  <a:pt x="0" y="533518"/>
                </a:lnTo>
                <a:lnTo>
                  <a:pt x="0" y="0"/>
                </a:lnTo>
                <a:close/>
              </a:path>
            </a:pathLst>
          </a:custGeom>
          <a:blipFill>
            <a:blip r:embed="rId3" cstate="email">
              <a:extLst>
                <a:ext uri="{28A0092B-C50C-407E-A947-70E740481C1C}">
                  <a14:useLocalDpi xmlns:a14="http://schemas.microsoft.com/office/drawing/2010/main"/>
                </a:ext>
              </a:extLst>
            </a:blip>
            <a:stretch>
              <a:fillRect t="-353684" b="-25719"/>
            </a:stretch>
          </a:blipFill>
        </p:spPr>
        <p:txBody>
          <a:bodyPr/>
          <a:lstStyle/>
          <a:p>
            <a:endParaRPr lang="en-US">
              <a:latin typeface="+mj-lt"/>
            </a:endParaRPr>
          </a:p>
        </p:txBody>
      </p:sp>
      <p:grpSp>
        <p:nvGrpSpPr>
          <p:cNvPr id="3" name="Group 3"/>
          <p:cNvGrpSpPr/>
          <p:nvPr/>
        </p:nvGrpSpPr>
        <p:grpSpPr>
          <a:xfrm>
            <a:off x="113692" y="2008124"/>
            <a:ext cx="13443539" cy="2546369"/>
            <a:chOff x="0" y="0"/>
            <a:chExt cx="3936652" cy="745683"/>
          </a:xfrm>
        </p:grpSpPr>
        <p:sp>
          <p:nvSpPr>
            <p:cNvPr id="4" name="Freeform 4"/>
            <p:cNvSpPr/>
            <p:nvPr/>
          </p:nvSpPr>
          <p:spPr>
            <a:xfrm>
              <a:off x="0" y="0"/>
              <a:ext cx="3936652" cy="745683"/>
            </a:xfrm>
            <a:custGeom>
              <a:avLst/>
              <a:gdLst/>
              <a:ahLst/>
              <a:cxnLst/>
              <a:rect l="l" t="t" r="r" b="b"/>
              <a:pathLst>
                <a:path w="3936652" h="745683">
                  <a:moveTo>
                    <a:pt x="6370" y="0"/>
                  </a:moveTo>
                  <a:lnTo>
                    <a:pt x="3930281" y="0"/>
                  </a:lnTo>
                  <a:cubicBezTo>
                    <a:pt x="3931971" y="0"/>
                    <a:pt x="3933591" y="671"/>
                    <a:pt x="3934786" y="1866"/>
                  </a:cubicBezTo>
                  <a:cubicBezTo>
                    <a:pt x="3935980" y="3060"/>
                    <a:pt x="3936652" y="4681"/>
                    <a:pt x="3936652" y="6370"/>
                  </a:cubicBezTo>
                  <a:lnTo>
                    <a:pt x="3936652" y="739313"/>
                  </a:lnTo>
                  <a:cubicBezTo>
                    <a:pt x="3936652" y="742831"/>
                    <a:pt x="3933800" y="745683"/>
                    <a:pt x="3930281" y="745683"/>
                  </a:cubicBezTo>
                  <a:lnTo>
                    <a:pt x="6370" y="745683"/>
                  </a:lnTo>
                  <a:cubicBezTo>
                    <a:pt x="2852" y="745683"/>
                    <a:pt x="0" y="742831"/>
                    <a:pt x="0" y="739313"/>
                  </a:cubicBezTo>
                  <a:lnTo>
                    <a:pt x="0" y="6370"/>
                  </a:lnTo>
                  <a:cubicBezTo>
                    <a:pt x="0" y="2852"/>
                    <a:pt x="2852" y="0"/>
                    <a:pt x="6370" y="0"/>
                  </a:cubicBezTo>
                  <a:close/>
                </a:path>
              </a:pathLst>
            </a:custGeom>
            <a:solidFill>
              <a:srgbClr val="00569E"/>
            </a:solidFill>
          </p:spPr>
          <p:txBody>
            <a:bodyPr/>
            <a:lstStyle/>
            <a:p>
              <a:endParaRPr lang="en-US">
                <a:latin typeface="+mj-lt"/>
              </a:endParaRPr>
            </a:p>
          </p:txBody>
        </p:sp>
        <p:sp>
          <p:nvSpPr>
            <p:cNvPr id="5" name="TextBox 5"/>
            <p:cNvSpPr txBox="1"/>
            <p:nvPr/>
          </p:nvSpPr>
          <p:spPr>
            <a:xfrm>
              <a:off x="0" y="-19050"/>
              <a:ext cx="3936652" cy="764733"/>
            </a:xfrm>
            <a:prstGeom prst="rect">
              <a:avLst/>
            </a:prstGeom>
          </p:spPr>
          <p:txBody>
            <a:bodyPr lIns="38100" tIns="38100" rIns="38100" bIns="38100" rtlCol="0" anchor="ctr"/>
            <a:lstStyle/>
            <a:p>
              <a:pPr algn="ctr">
                <a:lnSpc>
                  <a:spcPts val="1995"/>
                </a:lnSpc>
              </a:pPr>
              <a:endParaRPr>
                <a:latin typeface="+mj-lt"/>
              </a:endParaRPr>
            </a:p>
          </p:txBody>
        </p:sp>
      </p:grpSp>
      <p:grpSp>
        <p:nvGrpSpPr>
          <p:cNvPr id="6" name="Group 6"/>
          <p:cNvGrpSpPr/>
          <p:nvPr/>
        </p:nvGrpSpPr>
        <p:grpSpPr>
          <a:xfrm>
            <a:off x="173470" y="1676400"/>
            <a:ext cx="3411393" cy="715256"/>
            <a:chOff x="-231265" y="-50513"/>
            <a:chExt cx="1248255" cy="292299"/>
          </a:xfrm>
        </p:grpSpPr>
        <p:sp>
          <p:nvSpPr>
            <p:cNvPr id="7" name="Freeform 7"/>
            <p:cNvSpPr/>
            <p:nvPr/>
          </p:nvSpPr>
          <p:spPr>
            <a:xfrm>
              <a:off x="-204065" y="-8799"/>
              <a:ext cx="1221055" cy="250585"/>
            </a:xfrm>
            <a:custGeom>
              <a:avLst/>
              <a:gdLst/>
              <a:ahLst/>
              <a:cxnLst/>
              <a:rect l="l" t="t" r="r" b="b"/>
              <a:pathLst>
                <a:path w="1013291" h="250585">
                  <a:moveTo>
                    <a:pt x="109282" y="0"/>
                  </a:moveTo>
                  <a:lnTo>
                    <a:pt x="904009" y="0"/>
                  </a:lnTo>
                  <a:cubicBezTo>
                    <a:pt x="932992" y="0"/>
                    <a:pt x="960789" y="11514"/>
                    <a:pt x="981283" y="32008"/>
                  </a:cubicBezTo>
                  <a:cubicBezTo>
                    <a:pt x="1001778" y="52502"/>
                    <a:pt x="1013291" y="80299"/>
                    <a:pt x="1013291" y="109282"/>
                  </a:cubicBezTo>
                  <a:lnTo>
                    <a:pt x="1013291" y="141303"/>
                  </a:lnTo>
                  <a:cubicBezTo>
                    <a:pt x="1013291" y="170287"/>
                    <a:pt x="1001778" y="198083"/>
                    <a:pt x="981283" y="218577"/>
                  </a:cubicBezTo>
                  <a:cubicBezTo>
                    <a:pt x="960789" y="239072"/>
                    <a:pt x="932992" y="250585"/>
                    <a:pt x="904009" y="250585"/>
                  </a:cubicBezTo>
                  <a:lnTo>
                    <a:pt x="109282" y="250585"/>
                  </a:lnTo>
                  <a:cubicBezTo>
                    <a:pt x="80299" y="250585"/>
                    <a:pt x="52502" y="239072"/>
                    <a:pt x="32008" y="218577"/>
                  </a:cubicBezTo>
                  <a:cubicBezTo>
                    <a:pt x="11514" y="198083"/>
                    <a:pt x="0" y="170287"/>
                    <a:pt x="0" y="141303"/>
                  </a:cubicBezTo>
                  <a:lnTo>
                    <a:pt x="0" y="109282"/>
                  </a:lnTo>
                  <a:cubicBezTo>
                    <a:pt x="0" y="80299"/>
                    <a:pt x="11514" y="52502"/>
                    <a:pt x="32008" y="32008"/>
                  </a:cubicBezTo>
                  <a:cubicBezTo>
                    <a:pt x="52502" y="11514"/>
                    <a:pt x="80299" y="0"/>
                    <a:pt x="109282"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txBody>
            <a:bodyPr/>
            <a:lstStyle/>
            <a:p>
              <a:endParaRPr lang="en-US">
                <a:latin typeface="+mj-lt"/>
              </a:endParaRPr>
            </a:p>
          </p:txBody>
        </p:sp>
        <p:sp>
          <p:nvSpPr>
            <p:cNvPr id="8" name="TextBox 8"/>
            <p:cNvSpPr txBox="1"/>
            <p:nvPr/>
          </p:nvSpPr>
          <p:spPr>
            <a:xfrm>
              <a:off x="-231265" y="-50513"/>
              <a:ext cx="1207596" cy="288685"/>
            </a:xfrm>
            <a:prstGeom prst="rect">
              <a:avLst/>
            </a:prstGeom>
          </p:spPr>
          <p:txBody>
            <a:bodyPr lIns="0" tIns="0" rIns="0" bIns="0" rtlCol="0" anchor="ctr"/>
            <a:lstStyle/>
            <a:p>
              <a:pPr lvl="0" algn="ctr">
                <a:lnSpc>
                  <a:spcPts val="2610"/>
                </a:lnSpc>
                <a:spcBef>
                  <a:spcPct val="0"/>
                </a:spcBef>
              </a:pPr>
              <a:r>
                <a:rPr lang="en-US" sz="1864" b="1" dirty="0" err="1">
                  <a:solidFill>
                    <a:srgbClr val="FFFFFF"/>
                  </a:solidFill>
                  <a:latin typeface="+mj-lt"/>
                  <a:ea typeface="Now Bold"/>
                  <a:cs typeface="Now Bold"/>
                  <a:sym typeface="Now Bold"/>
                </a:rPr>
                <a:t>Captura</a:t>
              </a:r>
              <a:r>
                <a:rPr lang="en-US" sz="1864" b="1" dirty="0">
                  <a:solidFill>
                    <a:srgbClr val="FFFFFF"/>
                  </a:solidFill>
                  <a:latin typeface="+mj-lt"/>
                  <a:ea typeface="Now Bold"/>
                  <a:cs typeface="Now Bold"/>
                  <a:sym typeface="Now Bold"/>
                </a:rPr>
                <a:t> (</a:t>
              </a:r>
              <a:r>
                <a:rPr lang="en-US" sz="1864" b="1" dirty="0" err="1">
                  <a:solidFill>
                    <a:srgbClr val="FFFFFF"/>
                  </a:solidFill>
                  <a:latin typeface="+mj-lt"/>
                  <a:ea typeface="Now Bold"/>
                  <a:cs typeface="Now Bold"/>
                  <a:sym typeface="Now Bold"/>
                </a:rPr>
                <a:t>CalTech</a:t>
              </a:r>
              <a:r>
                <a:rPr lang="en-US" sz="1864" b="1" dirty="0">
                  <a:solidFill>
                    <a:srgbClr val="FFFFFF"/>
                  </a:solidFill>
                  <a:latin typeface="+mj-lt"/>
                  <a:ea typeface="Now Bold"/>
                  <a:cs typeface="Now Bold"/>
                  <a:sym typeface="Now Bold"/>
                </a:rPr>
                <a:t>/USC)</a:t>
              </a:r>
            </a:p>
          </p:txBody>
        </p:sp>
      </p:grpSp>
      <p:grpSp>
        <p:nvGrpSpPr>
          <p:cNvPr id="12" name="Group 12"/>
          <p:cNvGrpSpPr/>
          <p:nvPr/>
        </p:nvGrpSpPr>
        <p:grpSpPr>
          <a:xfrm>
            <a:off x="7396403" y="1676400"/>
            <a:ext cx="2388278" cy="706412"/>
            <a:chOff x="0" y="-38100"/>
            <a:chExt cx="976004" cy="288685"/>
          </a:xfrm>
        </p:grpSpPr>
        <p:sp>
          <p:nvSpPr>
            <p:cNvPr id="13" name="Freeform 13"/>
            <p:cNvSpPr/>
            <p:nvPr/>
          </p:nvSpPr>
          <p:spPr>
            <a:xfrm>
              <a:off x="0" y="0"/>
              <a:ext cx="976004" cy="250585"/>
            </a:xfrm>
            <a:custGeom>
              <a:avLst/>
              <a:gdLst/>
              <a:ahLst/>
              <a:cxnLst/>
              <a:rect l="l" t="t" r="r" b="b"/>
              <a:pathLst>
                <a:path w="976004" h="250585">
                  <a:moveTo>
                    <a:pt x="113457" y="0"/>
                  </a:moveTo>
                  <a:lnTo>
                    <a:pt x="862547" y="0"/>
                  </a:lnTo>
                  <a:cubicBezTo>
                    <a:pt x="892638" y="0"/>
                    <a:pt x="921496" y="11953"/>
                    <a:pt x="942774" y="33231"/>
                  </a:cubicBezTo>
                  <a:cubicBezTo>
                    <a:pt x="964051" y="54508"/>
                    <a:pt x="976004" y="83366"/>
                    <a:pt x="976004" y="113457"/>
                  </a:cubicBezTo>
                  <a:lnTo>
                    <a:pt x="976004" y="137128"/>
                  </a:lnTo>
                  <a:cubicBezTo>
                    <a:pt x="976004" y="199789"/>
                    <a:pt x="925208" y="250585"/>
                    <a:pt x="862547" y="250585"/>
                  </a:cubicBezTo>
                  <a:lnTo>
                    <a:pt x="113457" y="250585"/>
                  </a:lnTo>
                  <a:cubicBezTo>
                    <a:pt x="50796" y="250585"/>
                    <a:pt x="0" y="199789"/>
                    <a:pt x="0" y="137128"/>
                  </a:cubicBezTo>
                  <a:lnTo>
                    <a:pt x="0" y="113457"/>
                  </a:lnTo>
                  <a:cubicBezTo>
                    <a:pt x="0" y="50796"/>
                    <a:pt x="50796" y="0"/>
                    <a:pt x="113457"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txBody>
            <a:bodyPr/>
            <a:lstStyle/>
            <a:p>
              <a:endParaRPr lang="en-US">
                <a:latin typeface="+mj-lt"/>
              </a:endParaRPr>
            </a:p>
          </p:txBody>
        </p:sp>
        <p:sp>
          <p:nvSpPr>
            <p:cNvPr id="14" name="TextBox 14"/>
            <p:cNvSpPr txBox="1"/>
            <p:nvPr/>
          </p:nvSpPr>
          <p:spPr>
            <a:xfrm>
              <a:off x="0" y="-38100"/>
              <a:ext cx="976004" cy="288685"/>
            </a:xfrm>
            <a:prstGeom prst="rect">
              <a:avLst/>
            </a:prstGeom>
          </p:spPr>
          <p:txBody>
            <a:bodyPr lIns="0" tIns="0" rIns="0" bIns="0" rtlCol="0" anchor="ctr"/>
            <a:lstStyle/>
            <a:p>
              <a:pPr lvl="0" algn="ctr">
                <a:lnSpc>
                  <a:spcPts val="2610"/>
                </a:lnSpc>
                <a:spcBef>
                  <a:spcPct val="0"/>
                </a:spcBef>
              </a:pPr>
              <a:r>
                <a:rPr lang="en-US" sz="1864" b="1" dirty="0" err="1">
                  <a:solidFill>
                    <a:srgbClr val="FFFFFF"/>
                  </a:solidFill>
                  <a:latin typeface="+mj-lt"/>
                  <a:ea typeface="Now Bold"/>
                  <a:cs typeface="Now Bold"/>
                  <a:sym typeface="Now Bold"/>
                </a:rPr>
                <a:t>Equatic</a:t>
              </a:r>
              <a:r>
                <a:rPr lang="en-US" sz="1864" b="1" dirty="0">
                  <a:solidFill>
                    <a:srgbClr val="FFFFFF"/>
                  </a:solidFill>
                  <a:latin typeface="+mj-lt"/>
                  <a:ea typeface="Now Bold"/>
                  <a:cs typeface="Now Bold"/>
                  <a:sym typeface="Now Bold"/>
                </a:rPr>
                <a:t> (UCLA)</a:t>
              </a:r>
            </a:p>
          </p:txBody>
        </p:sp>
      </p:grpSp>
      <p:sp>
        <p:nvSpPr>
          <p:cNvPr id="15" name="AutoShape 15"/>
          <p:cNvSpPr/>
          <p:nvPr/>
        </p:nvSpPr>
        <p:spPr>
          <a:xfrm>
            <a:off x="3581400" y="2457088"/>
            <a:ext cx="0" cy="1770169"/>
          </a:xfrm>
          <a:prstGeom prst="line">
            <a:avLst/>
          </a:prstGeom>
          <a:ln w="9525" cap="flat">
            <a:solidFill>
              <a:srgbClr val="FFFFFF"/>
            </a:solidFill>
            <a:prstDash val="solid"/>
            <a:headEnd type="none" w="sm" len="sm"/>
            <a:tailEnd type="none" w="sm" len="sm"/>
          </a:ln>
        </p:spPr>
        <p:txBody>
          <a:bodyPr/>
          <a:lstStyle/>
          <a:p>
            <a:endParaRPr lang="en-US" dirty="0">
              <a:latin typeface="+mj-lt"/>
            </a:endParaRPr>
          </a:p>
        </p:txBody>
      </p:sp>
      <p:grpSp>
        <p:nvGrpSpPr>
          <p:cNvPr id="17" name="Group 17"/>
          <p:cNvGrpSpPr/>
          <p:nvPr/>
        </p:nvGrpSpPr>
        <p:grpSpPr>
          <a:xfrm>
            <a:off x="10430929" y="1676400"/>
            <a:ext cx="3217419" cy="706412"/>
            <a:chOff x="0" y="-38100"/>
            <a:chExt cx="1314845" cy="288685"/>
          </a:xfrm>
        </p:grpSpPr>
        <p:sp>
          <p:nvSpPr>
            <p:cNvPr id="18" name="Freeform 18"/>
            <p:cNvSpPr/>
            <p:nvPr/>
          </p:nvSpPr>
          <p:spPr>
            <a:xfrm>
              <a:off x="170531" y="0"/>
              <a:ext cx="930336" cy="250585"/>
            </a:xfrm>
            <a:custGeom>
              <a:avLst/>
              <a:gdLst/>
              <a:ahLst/>
              <a:cxnLst/>
              <a:rect l="l" t="t" r="r" b="b"/>
              <a:pathLst>
                <a:path w="1314845" h="250585">
                  <a:moveTo>
                    <a:pt x="84219" y="0"/>
                  </a:moveTo>
                  <a:lnTo>
                    <a:pt x="1230626" y="0"/>
                  </a:lnTo>
                  <a:cubicBezTo>
                    <a:pt x="1277139" y="0"/>
                    <a:pt x="1314845" y="37706"/>
                    <a:pt x="1314845" y="84219"/>
                  </a:cubicBezTo>
                  <a:lnTo>
                    <a:pt x="1314845" y="166367"/>
                  </a:lnTo>
                  <a:cubicBezTo>
                    <a:pt x="1314845" y="188703"/>
                    <a:pt x="1305972" y="210124"/>
                    <a:pt x="1290178" y="225918"/>
                  </a:cubicBezTo>
                  <a:cubicBezTo>
                    <a:pt x="1274384" y="241712"/>
                    <a:pt x="1252962" y="250585"/>
                    <a:pt x="1230626" y="250585"/>
                  </a:cubicBezTo>
                  <a:lnTo>
                    <a:pt x="84219" y="250585"/>
                  </a:lnTo>
                  <a:cubicBezTo>
                    <a:pt x="37706" y="250585"/>
                    <a:pt x="0" y="212879"/>
                    <a:pt x="0" y="166367"/>
                  </a:cubicBezTo>
                  <a:lnTo>
                    <a:pt x="0" y="84219"/>
                  </a:lnTo>
                  <a:cubicBezTo>
                    <a:pt x="0" y="37706"/>
                    <a:pt x="37706" y="0"/>
                    <a:pt x="84219"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txBody>
            <a:bodyPr/>
            <a:lstStyle/>
            <a:p>
              <a:endParaRPr lang="en-US">
                <a:latin typeface="+mj-lt"/>
              </a:endParaRPr>
            </a:p>
          </p:txBody>
        </p:sp>
        <p:sp>
          <p:nvSpPr>
            <p:cNvPr id="19" name="TextBox 19"/>
            <p:cNvSpPr txBox="1"/>
            <p:nvPr/>
          </p:nvSpPr>
          <p:spPr>
            <a:xfrm>
              <a:off x="0" y="-38100"/>
              <a:ext cx="1314845" cy="288685"/>
            </a:xfrm>
            <a:prstGeom prst="rect">
              <a:avLst/>
            </a:prstGeom>
          </p:spPr>
          <p:txBody>
            <a:bodyPr lIns="0" tIns="0" rIns="0" bIns="0" rtlCol="0" anchor="ctr"/>
            <a:lstStyle/>
            <a:p>
              <a:pPr lvl="0" algn="ctr">
                <a:lnSpc>
                  <a:spcPts val="2610"/>
                </a:lnSpc>
                <a:spcBef>
                  <a:spcPct val="0"/>
                </a:spcBef>
              </a:pPr>
              <a:r>
                <a:rPr lang="en-US" sz="1864" b="1" dirty="0">
                  <a:solidFill>
                    <a:srgbClr val="FFFFFF"/>
                  </a:solidFill>
                  <a:latin typeface="+mj-lt"/>
                  <a:ea typeface="Now Bold"/>
                  <a:cs typeface="Now Bold"/>
                  <a:sym typeface="Now Bold"/>
                </a:rPr>
                <a:t>Kelp Ark (USC)</a:t>
              </a:r>
            </a:p>
          </p:txBody>
        </p:sp>
      </p:grpSp>
      <p:sp>
        <p:nvSpPr>
          <p:cNvPr id="20" name="AutoShape 20"/>
          <p:cNvSpPr/>
          <p:nvPr/>
        </p:nvSpPr>
        <p:spPr>
          <a:xfrm>
            <a:off x="10287000" y="2326170"/>
            <a:ext cx="0" cy="1770169"/>
          </a:xfrm>
          <a:prstGeom prst="line">
            <a:avLst/>
          </a:prstGeom>
          <a:ln w="9525" cap="flat">
            <a:solidFill>
              <a:srgbClr val="FFFFFF"/>
            </a:solidFill>
            <a:prstDash val="solid"/>
            <a:headEnd type="none" w="sm" len="sm"/>
            <a:tailEnd type="none" w="sm" len="sm"/>
          </a:ln>
        </p:spPr>
        <p:txBody>
          <a:bodyPr/>
          <a:lstStyle/>
          <a:p>
            <a:endParaRPr lang="en-US">
              <a:latin typeface="+mj-lt"/>
            </a:endParaRPr>
          </a:p>
        </p:txBody>
      </p:sp>
      <p:sp>
        <p:nvSpPr>
          <p:cNvPr id="23" name="TextBox 23"/>
          <p:cNvSpPr txBox="1"/>
          <p:nvPr/>
        </p:nvSpPr>
        <p:spPr>
          <a:xfrm>
            <a:off x="173470" y="-12244"/>
            <a:ext cx="13433046" cy="1009651"/>
          </a:xfrm>
          <a:prstGeom prst="rect">
            <a:avLst/>
          </a:prstGeom>
        </p:spPr>
        <p:txBody>
          <a:bodyPr lIns="0" tIns="0" rIns="0" bIns="0" rtlCol="0" anchor="t">
            <a:spAutoFit/>
          </a:bodyPr>
          <a:lstStyle/>
          <a:p>
            <a:pPr marL="0" lvl="0" indent="0">
              <a:lnSpc>
                <a:spcPts val="8399"/>
              </a:lnSpc>
              <a:spcBef>
                <a:spcPct val="0"/>
              </a:spcBef>
            </a:pPr>
            <a:r>
              <a:rPr lang="en-US" sz="5000" b="1" dirty="0">
                <a:solidFill>
                  <a:srgbClr val="051D40"/>
                </a:solidFill>
                <a:latin typeface="+mj-lt"/>
                <a:ea typeface="Open Sans Extra Bold"/>
                <a:cs typeface="Open Sans Extra Bold"/>
                <a:sym typeface="Open Sans Extra Bold"/>
              </a:rPr>
              <a:t>STRONG PROGRAMS &amp; PARTNERS </a:t>
            </a:r>
          </a:p>
        </p:txBody>
      </p:sp>
      <p:sp>
        <p:nvSpPr>
          <p:cNvPr id="24" name="TextBox 24"/>
          <p:cNvSpPr txBox="1"/>
          <p:nvPr/>
        </p:nvSpPr>
        <p:spPr>
          <a:xfrm>
            <a:off x="205464" y="881928"/>
            <a:ext cx="12858639" cy="494751"/>
          </a:xfrm>
          <a:prstGeom prst="rect">
            <a:avLst/>
          </a:prstGeom>
        </p:spPr>
        <p:txBody>
          <a:bodyPr lIns="0" tIns="0" rIns="0" bIns="0" rtlCol="0" anchor="t">
            <a:spAutoFit/>
          </a:bodyPr>
          <a:lstStyle/>
          <a:p>
            <a:pPr marL="0" lvl="0" indent="0">
              <a:lnSpc>
                <a:spcPts val="4200"/>
              </a:lnSpc>
              <a:spcBef>
                <a:spcPct val="0"/>
              </a:spcBef>
            </a:pPr>
            <a:r>
              <a:rPr lang="en-US" sz="2400" spc="-60" dirty="0">
                <a:solidFill>
                  <a:srgbClr val="051D40"/>
                </a:solidFill>
                <a:latin typeface="+mj-lt"/>
                <a:ea typeface="Now"/>
                <a:cs typeface="Now"/>
                <a:sym typeface="Now"/>
              </a:rPr>
              <a:t>TRACK RECORD FOR SUPPORTING DEMONSTRATIONS AND SCALE-UP:</a:t>
            </a:r>
          </a:p>
        </p:txBody>
      </p:sp>
      <p:sp>
        <p:nvSpPr>
          <p:cNvPr id="26" name="TextBox 26"/>
          <p:cNvSpPr txBox="1"/>
          <p:nvPr/>
        </p:nvSpPr>
        <p:spPr>
          <a:xfrm>
            <a:off x="7149220" y="2606221"/>
            <a:ext cx="2882645" cy="1169166"/>
          </a:xfrm>
          <a:prstGeom prst="rect">
            <a:avLst/>
          </a:prstGeom>
        </p:spPr>
        <p:txBody>
          <a:bodyPr wrap="square" lIns="0" tIns="0" rIns="0" bIns="0" rtlCol="0" anchor="t">
            <a:spAutoFit/>
          </a:bodyPr>
          <a:lstStyle/>
          <a:p>
            <a:pPr marL="0" lvl="0" indent="0" algn="ctr">
              <a:lnSpc>
                <a:spcPts val="2332"/>
              </a:lnSpc>
              <a:spcBef>
                <a:spcPct val="0"/>
              </a:spcBef>
            </a:pPr>
            <a:r>
              <a:rPr lang="en-US" sz="1666" spc="-33" dirty="0">
                <a:solidFill>
                  <a:srgbClr val="FDFDFD"/>
                </a:solidFill>
                <a:latin typeface="+mj-lt"/>
                <a:ea typeface="Now"/>
                <a:cs typeface="Now"/>
                <a:sym typeface="Now"/>
              </a:rPr>
              <a:t>Connected the organization with investors to support global expansion and facilitated LA testbed.</a:t>
            </a:r>
          </a:p>
        </p:txBody>
      </p:sp>
      <p:sp>
        <p:nvSpPr>
          <p:cNvPr id="27" name="TextBox 27"/>
          <p:cNvSpPr txBox="1"/>
          <p:nvPr/>
        </p:nvSpPr>
        <p:spPr>
          <a:xfrm>
            <a:off x="10450957" y="2563006"/>
            <a:ext cx="2976982" cy="1162498"/>
          </a:xfrm>
          <a:prstGeom prst="rect">
            <a:avLst/>
          </a:prstGeom>
        </p:spPr>
        <p:txBody>
          <a:bodyPr wrap="square" lIns="0" tIns="0" rIns="0" bIns="0" rtlCol="0" anchor="t">
            <a:spAutoFit/>
          </a:bodyPr>
          <a:lstStyle/>
          <a:p>
            <a:pPr marL="0" lvl="0" indent="0" algn="ctr">
              <a:lnSpc>
                <a:spcPts val="2332"/>
              </a:lnSpc>
              <a:spcBef>
                <a:spcPct val="0"/>
              </a:spcBef>
            </a:pPr>
            <a:r>
              <a:rPr lang="en-US" sz="1666" spc="-33" dirty="0">
                <a:solidFill>
                  <a:srgbClr val="FDFDFD"/>
                </a:solidFill>
                <a:latin typeface="+mj-lt"/>
                <a:ea typeface="Now"/>
                <a:cs typeface="Now"/>
                <a:sym typeface="Now"/>
              </a:rPr>
              <a:t>Guided the launch of Kelp Ark, including the development of the first seaweed seed bank and a state-of-the-art kelp lab at AltaSea.</a:t>
            </a:r>
          </a:p>
        </p:txBody>
      </p:sp>
      <p:sp>
        <p:nvSpPr>
          <p:cNvPr id="28" name="TextBox 28"/>
          <p:cNvSpPr txBox="1"/>
          <p:nvPr/>
        </p:nvSpPr>
        <p:spPr>
          <a:xfrm>
            <a:off x="484942" y="2630006"/>
            <a:ext cx="2692670" cy="1162498"/>
          </a:xfrm>
          <a:prstGeom prst="rect">
            <a:avLst/>
          </a:prstGeom>
        </p:spPr>
        <p:txBody>
          <a:bodyPr wrap="square" lIns="0" tIns="0" rIns="0" bIns="0" rtlCol="0" anchor="t">
            <a:spAutoFit/>
          </a:bodyPr>
          <a:lstStyle/>
          <a:p>
            <a:pPr lvl="0" algn="ctr">
              <a:lnSpc>
                <a:spcPts val="2332"/>
              </a:lnSpc>
              <a:spcBef>
                <a:spcPct val="0"/>
              </a:spcBef>
            </a:pPr>
            <a:r>
              <a:rPr lang="en-US" sz="1666" spc="-33" dirty="0">
                <a:solidFill>
                  <a:srgbClr val="FDFDFD"/>
                </a:solidFill>
                <a:latin typeface="+mj-lt"/>
                <a:ea typeface="Now"/>
                <a:cs typeface="Now"/>
                <a:sym typeface="Now"/>
              </a:rPr>
              <a:t>Facilitated 100x scaleup for this X-Prize Finalist to capture 100 tons of CO2 from the ocean annually at AltaSea. </a:t>
            </a:r>
          </a:p>
        </p:txBody>
      </p:sp>
      <p:grpSp>
        <p:nvGrpSpPr>
          <p:cNvPr id="29" name="Group 29"/>
          <p:cNvGrpSpPr/>
          <p:nvPr/>
        </p:nvGrpSpPr>
        <p:grpSpPr>
          <a:xfrm>
            <a:off x="7141715" y="3975117"/>
            <a:ext cx="2996161" cy="3367904"/>
            <a:chOff x="0" y="0"/>
            <a:chExt cx="773027" cy="812800"/>
          </a:xfrm>
        </p:grpSpPr>
        <p:sp>
          <p:nvSpPr>
            <p:cNvPr id="30" name="Freeform 30"/>
            <p:cNvSpPr/>
            <p:nvPr/>
          </p:nvSpPr>
          <p:spPr>
            <a:xfrm>
              <a:off x="0" y="0"/>
              <a:ext cx="773027" cy="812800"/>
            </a:xfrm>
            <a:custGeom>
              <a:avLst/>
              <a:gdLst/>
              <a:ahLst/>
              <a:cxnLst/>
              <a:rect l="l" t="t" r="r" b="b"/>
              <a:pathLst>
                <a:path w="773027" h="812800">
                  <a:moveTo>
                    <a:pt x="41089" y="0"/>
                  </a:moveTo>
                  <a:lnTo>
                    <a:pt x="731938" y="0"/>
                  </a:lnTo>
                  <a:cubicBezTo>
                    <a:pt x="742836" y="0"/>
                    <a:pt x="753287" y="4329"/>
                    <a:pt x="760993" y="12035"/>
                  </a:cubicBezTo>
                  <a:cubicBezTo>
                    <a:pt x="768698" y="19740"/>
                    <a:pt x="773027" y="30192"/>
                    <a:pt x="773027" y="41089"/>
                  </a:cubicBezTo>
                  <a:lnTo>
                    <a:pt x="773027" y="771711"/>
                  </a:lnTo>
                  <a:cubicBezTo>
                    <a:pt x="773027" y="782608"/>
                    <a:pt x="768698" y="793060"/>
                    <a:pt x="760993" y="800765"/>
                  </a:cubicBezTo>
                  <a:cubicBezTo>
                    <a:pt x="753287" y="808471"/>
                    <a:pt x="742836" y="812800"/>
                    <a:pt x="731938" y="812800"/>
                  </a:cubicBezTo>
                  <a:lnTo>
                    <a:pt x="41089" y="812800"/>
                  </a:lnTo>
                  <a:cubicBezTo>
                    <a:pt x="30192" y="812800"/>
                    <a:pt x="19740" y="808471"/>
                    <a:pt x="12035" y="800765"/>
                  </a:cubicBezTo>
                  <a:cubicBezTo>
                    <a:pt x="4329" y="793060"/>
                    <a:pt x="0" y="782608"/>
                    <a:pt x="0" y="771711"/>
                  </a:cubicBezTo>
                  <a:lnTo>
                    <a:pt x="0" y="41089"/>
                  </a:lnTo>
                  <a:cubicBezTo>
                    <a:pt x="0" y="30192"/>
                    <a:pt x="4329" y="19740"/>
                    <a:pt x="12035" y="12035"/>
                  </a:cubicBezTo>
                  <a:cubicBezTo>
                    <a:pt x="19740" y="4329"/>
                    <a:pt x="30192" y="0"/>
                    <a:pt x="41089" y="0"/>
                  </a:cubicBezTo>
                  <a:close/>
                </a:path>
              </a:pathLst>
            </a:custGeom>
            <a:blipFill>
              <a:blip r:embed="rId4" cstate="email">
                <a:extLst>
                  <a:ext uri="{28A0092B-C50C-407E-A947-70E740481C1C}">
                    <a14:useLocalDpi xmlns:a14="http://schemas.microsoft.com/office/drawing/2010/main"/>
                  </a:ext>
                </a:extLst>
              </a:blip>
              <a:stretch>
                <a:fillRect l="-29002" r="-29002"/>
              </a:stretch>
            </a:blipFill>
          </p:spPr>
          <p:txBody>
            <a:bodyPr/>
            <a:lstStyle/>
            <a:p>
              <a:endParaRPr lang="en-US">
                <a:latin typeface="+mj-lt"/>
              </a:endParaRPr>
            </a:p>
          </p:txBody>
        </p:sp>
      </p:grpSp>
      <p:grpSp>
        <p:nvGrpSpPr>
          <p:cNvPr id="31" name="Group 31"/>
          <p:cNvGrpSpPr/>
          <p:nvPr/>
        </p:nvGrpSpPr>
        <p:grpSpPr>
          <a:xfrm>
            <a:off x="10356648" y="3975117"/>
            <a:ext cx="3109292" cy="3367904"/>
            <a:chOff x="0" y="0"/>
            <a:chExt cx="782319" cy="812800"/>
          </a:xfrm>
        </p:grpSpPr>
        <p:sp>
          <p:nvSpPr>
            <p:cNvPr id="32" name="Freeform 32"/>
            <p:cNvSpPr/>
            <p:nvPr/>
          </p:nvSpPr>
          <p:spPr>
            <a:xfrm>
              <a:off x="0" y="0"/>
              <a:ext cx="782319" cy="812800"/>
            </a:xfrm>
            <a:custGeom>
              <a:avLst/>
              <a:gdLst/>
              <a:ahLst/>
              <a:cxnLst/>
              <a:rect l="l" t="t" r="r" b="b"/>
              <a:pathLst>
                <a:path w="782319" h="812800">
                  <a:moveTo>
                    <a:pt x="40601" y="0"/>
                  </a:moveTo>
                  <a:lnTo>
                    <a:pt x="741718" y="0"/>
                  </a:lnTo>
                  <a:cubicBezTo>
                    <a:pt x="752486" y="0"/>
                    <a:pt x="762813" y="4278"/>
                    <a:pt x="770427" y="11892"/>
                  </a:cubicBezTo>
                  <a:cubicBezTo>
                    <a:pt x="778041" y="19506"/>
                    <a:pt x="782319" y="29833"/>
                    <a:pt x="782319" y="40601"/>
                  </a:cubicBezTo>
                  <a:lnTo>
                    <a:pt x="782319" y="772199"/>
                  </a:lnTo>
                  <a:cubicBezTo>
                    <a:pt x="782319" y="794622"/>
                    <a:pt x="764141" y="812800"/>
                    <a:pt x="741718" y="812800"/>
                  </a:cubicBezTo>
                  <a:lnTo>
                    <a:pt x="40601" y="812800"/>
                  </a:lnTo>
                  <a:cubicBezTo>
                    <a:pt x="18178" y="812800"/>
                    <a:pt x="0" y="794622"/>
                    <a:pt x="0" y="772199"/>
                  </a:cubicBezTo>
                  <a:lnTo>
                    <a:pt x="0" y="40601"/>
                  </a:lnTo>
                  <a:cubicBezTo>
                    <a:pt x="0" y="18178"/>
                    <a:pt x="18178" y="0"/>
                    <a:pt x="40601" y="0"/>
                  </a:cubicBezTo>
                  <a:close/>
                </a:path>
              </a:pathLst>
            </a:custGeom>
            <a:blipFill>
              <a:blip r:embed="rId5" cstate="email">
                <a:extLst>
                  <a:ext uri="{28A0092B-C50C-407E-A947-70E740481C1C}">
                    <a14:useLocalDpi xmlns:a14="http://schemas.microsoft.com/office/drawing/2010/main"/>
                  </a:ext>
                </a:extLst>
              </a:blip>
              <a:stretch>
                <a:fillRect l="-28064" r="-28064"/>
              </a:stretch>
            </a:blipFill>
          </p:spPr>
          <p:txBody>
            <a:bodyPr/>
            <a:lstStyle/>
            <a:p>
              <a:endParaRPr lang="en-US">
                <a:latin typeface="+mj-lt"/>
              </a:endParaRPr>
            </a:p>
          </p:txBody>
        </p:sp>
      </p:grpSp>
      <p:grpSp>
        <p:nvGrpSpPr>
          <p:cNvPr id="33" name="Group 33"/>
          <p:cNvGrpSpPr/>
          <p:nvPr/>
        </p:nvGrpSpPr>
        <p:grpSpPr>
          <a:xfrm>
            <a:off x="321370" y="4048083"/>
            <a:ext cx="3169709" cy="3367904"/>
            <a:chOff x="-2318825" y="137663"/>
            <a:chExt cx="761541" cy="812800"/>
          </a:xfrm>
        </p:grpSpPr>
        <p:sp>
          <p:nvSpPr>
            <p:cNvPr id="34" name="Freeform 34"/>
            <p:cNvSpPr/>
            <p:nvPr/>
          </p:nvSpPr>
          <p:spPr>
            <a:xfrm>
              <a:off x="-2318825" y="137663"/>
              <a:ext cx="761541" cy="812800"/>
            </a:xfrm>
            <a:custGeom>
              <a:avLst/>
              <a:gdLst/>
              <a:ahLst/>
              <a:cxnLst/>
              <a:rect l="l" t="t" r="r" b="b"/>
              <a:pathLst>
                <a:path w="761541" h="812800">
                  <a:moveTo>
                    <a:pt x="41709" y="0"/>
                  </a:moveTo>
                  <a:lnTo>
                    <a:pt x="719832" y="0"/>
                  </a:lnTo>
                  <a:cubicBezTo>
                    <a:pt x="730894" y="0"/>
                    <a:pt x="741502" y="4394"/>
                    <a:pt x="749324" y="12216"/>
                  </a:cubicBezTo>
                  <a:cubicBezTo>
                    <a:pt x="757146" y="20038"/>
                    <a:pt x="761541" y="30647"/>
                    <a:pt x="761541" y="41709"/>
                  </a:cubicBezTo>
                  <a:lnTo>
                    <a:pt x="761541" y="771091"/>
                  </a:lnTo>
                  <a:cubicBezTo>
                    <a:pt x="761541" y="782153"/>
                    <a:pt x="757146" y="792762"/>
                    <a:pt x="749324" y="800584"/>
                  </a:cubicBezTo>
                  <a:cubicBezTo>
                    <a:pt x="741502" y="808406"/>
                    <a:pt x="730894" y="812800"/>
                    <a:pt x="719832" y="812800"/>
                  </a:cubicBezTo>
                  <a:lnTo>
                    <a:pt x="41709" y="812800"/>
                  </a:lnTo>
                  <a:cubicBezTo>
                    <a:pt x="30647" y="812800"/>
                    <a:pt x="20038" y="808406"/>
                    <a:pt x="12216" y="800584"/>
                  </a:cubicBezTo>
                  <a:cubicBezTo>
                    <a:pt x="4394" y="792762"/>
                    <a:pt x="0" y="782153"/>
                    <a:pt x="0" y="771091"/>
                  </a:cubicBezTo>
                  <a:lnTo>
                    <a:pt x="0" y="41709"/>
                  </a:lnTo>
                  <a:cubicBezTo>
                    <a:pt x="0" y="30647"/>
                    <a:pt x="4394" y="20038"/>
                    <a:pt x="12216" y="12216"/>
                  </a:cubicBezTo>
                  <a:cubicBezTo>
                    <a:pt x="20038" y="4394"/>
                    <a:pt x="30647" y="0"/>
                    <a:pt x="41709" y="0"/>
                  </a:cubicBezTo>
                  <a:close/>
                </a:path>
              </a:pathLst>
            </a:custGeom>
            <a:blipFill>
              <a:blip r:embed="rId6" cstate="email">
                <a:extLst>
                  <a:ext uri="{28A0092B-C50C-407E-A947-70E740481C1C}">
                    <a14:useLocalDpi xmlns:a14="http://schemas.microsoft.com/office/drawing/2010/main"/>
                  </a:ext>
                </a:extLst>
              </a:blip>
              <a:stretch>
                <a:fillRect l="-41906" r="-24860"/>
              </a:stretch>
            </a:blipFill>
          </p:spPr>
          <p:txBody>
            <a:bodyPr/>
            <a:lstStyle/>
            <a:p>
              <a:endParaRPr lang="en-US">
                <a:latin typeface="+mj-lt"/>
              </a:endParaRPr>
            </a:p>
          </p:txBody>
        </p:sp>
      </p:grpSp>
      <p:pic>
        <p:nvPicPr>
          <p:cNvPr id="36" name="Picture 35" descr="A logo with a fish and a fish&#10;&#10;AI-generated content may be incorrect.">
            <a:extLst>
              <a:ext uri="{FF2B5EF4-FFF2-40B4-BE49-F238E27FC236}">
                <a16:creationId xmlns:a16="http://schemas.microsoft.com/office/drawing/2014/main" id="{5039E17F-9E4D-1274-4E18-C021D45727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77473" y="-674299"/>
            <a:ext cx="3023698" cy="2884099"/>
          </a:xfrm>
          <a:prstGeom prst="rect">
            <a:avLst/>
          </a:prstGeom>
        </p:spPr>
      </p:pic>
      <p:sp>
        <p:nvSpPr>
          <p:cNvPr id="9" name="TextBox 25">
            <a:extLst>
              <a:ext uri="{FF2B5EF4-FFF2-40B4-BE49-F238E27FC236}">
                <a16:creationId xmlns:a16="http://schemas.microsoft.com/office/drawing/2014/main" id="{7C3C05BC-358B-7206-3BBE-D45C7F506EC6}"/>
              </a:ext>
            </a:extLst>
          </p:cNvPr>
          <p:cNvSpPr txBox="1"/>
          <p:nvPr/>
        </p:nvSpPr>
        <p:spPr>
          <a:xfrm>
            <a:off x="3961659" y="2579138"/>
            <a:ext cx="2673124" cy="1162498"/>
          </a:xfrm>
          <a:prstGeom prst="rect">
            <a:avLst/>
          </a:prstGeom>
        </p:spPr>
        <p:txBody>
          <a:bodyPr wrap="square" lIns="0" tIns="0" rIns="0" bIns="0" rtlCol="0" anchor="t">
            <a:spAutoFit/>
          </a:bodyPr>
          <a:lstStyle/>
          <a:p>
            <a:pPr marL="0" lvl="0" indent="0" algn="ctr">
              <a:lnSpc>
                <a:spcPts val="2332"/>
              </a:lnSpc>
              <a:spcBef>
                <a:spcPct val="0"/>
              </a:spcBef>
            </a:pPr>
            <a:r>
              <a:rPr lang="en-US" sz="1666" spc="-33" dirty="0">
                <a:solidFill>
                  <a:srgbClr val="FDFDFD"/>
                </a:solidFill>
                <a:latin typeface="+mj-lt"/>
                <a:ea typeface="Now"/>
                <a:cs typeface="Now"/>
                <a:sym typeface="Now"/>
              </a:rPr>
              <a:t>Successfully obtained all necessary permits to implement California’s first wave technology demonstration.</a:t>
            </a:r>
          </a:p>
        </p:txBody>
      </p:sp>
      <p:grpSp>
        <p:nvGrpSpPr>
          <p:cNvPr id="10" name="Group 21">
            <a:extLst>
              <a:ext uri="{FF2B5EF4-FFF2-40B4-BE49-F238E27FC236}">
                <a16:creationId xmlns:a16="http://schemas.microsoft.com/office/drawing/2014/main" id="{7F9A6BD5-10C9-F693-1A04-8691571CFDF6}"/>
              </a:ext>
            </a:extLst>
          </p:cNvPr>
          <p:cNvGrpSpPr/>
          <p:nvPr/>
        </p:nvGrpSpPr>
        <p:grpSpPr>
          <a:xfrm>
            <a:off x="3730633" y="4030765"/>
            <a:ext cx="3198585" cy="3367904"/>
            <a:chOff x="0" y="0"/>
            <a:chExt cx="771937" cy="812800"/>
          </a:xfrm>
        </p:grpSpPr>
        <p:sp>
          <p:nvSpPr>
            <p:cNvPr id="11" name="Freeform 22">
              <a:extLst>
                <a:ext uri="{FF2B5EF4-FFF2-40B4-BE49-F238E27FC236}">
                  <a16:creationId xmlns:a16="http://schemas.microsoft.com/office/drawing/2014/main" id="{F1EFD711-8307-3622-71C9-EA6A9720E6AB}"/>
                </a:ext>
              </a:extLst>
            </p:cNvPr>
            <p:cNvSpPr/>
            <p:nvPr/>
          </p:nvSpPr>
          <p:spPr>
            <a:xfrm>
              <a:off x="0" y="0"/>
              <a:ext cx="771937" cy="812800"/>
            </a:xfrm>
            <a:custGeom>
              <a:avLst/>
              <a:gdLst/>
              <a:ahLst/>
              <a:cxnLst/>
              <a:rect l="l" t="t" r="r" b="b"/>
              <a:pathLst>
                <a:path w="771937" h="812800">
                  <a:moveTo>
                    <a:pt x="41147" y="0"/>
                  </a:moveTo>
                  <a:lnTo>
                    <a:pt x="730790" y="0"/>
                  </a:lnTo>
                  <a:cubicBezTo>
                    <a:pt x="741703" y="0"/>
                    <a:pt x="752169" y="4335"/>
                    <a:pt x="759885" y="12052"/>
                  </a:cubicBezTo>
                  <a:cubicBezTo>
                    <a:pt x="767602" y="19768"/>
                    <a:pt x="771937" y="30234"/>
                    <a:pt x="771937" y="41147"/>
                  </a:cubicBezTo>
                  <a:lnTo>
                    <a:pt x="771937" y="771653"/>
                  </a:lnTo>
                  <a:cubicBezTo>
                    <a:pt x="771937" y="794378"/>
                    <a:pt x="753515" y="812800"/>
                    <a:pt x="730790" y="812800"/>
                  </a:cubicBezTo>
                  <a:lnTo>
                    <a:pt x="41147" y="812800"/>
                  </a:lnTo>
                  <a:cubicBezTo>
                    <a:pt x="30234" y="812800"/>
                    <a:pt x="19768" y="808465"/>
                    <a:pt x="12052" y="800748"/>
                  </a:cubicBezTo>
                  <a:cubicBezTo>
                    <a:pt x="4335" y="793032"/>
                    <a:pt x="0" y="782566"/>
                    <a:pt x="0" y="771653"/>
                  </a:cubicBezTo>
                  <a:lnTo>
                    <a:pt x="0" y="41147"/>
                  </a:lnTo>
                  <a:cubicBezTo>
                    <a:pt x="0" y="30234"/>
                    <a:pt x="4335" y="19768"/>
                    <a:pt x="12052" y="12052"/>
                  </a:cubicBezTo>
                  <a:cubicBezTo>
                    <a:pt x="19768" y="4335"/>
                    <a:pt x="30234" y="0"/>
                    <a:pt x="41147" y="0"/>
                  </a:cubicBez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16" name="TextBox 8">
            <a:extLst>
              <a:ext uri="{FF2B5EF4-FFF2-40B4-BE49-F238E27FC236}">
                <a16:creationId xmlns:a16="http://schemas.microsoft.com/office/drawing/2014/main" id="{E6F9C1D3-ED76-99A5-2D38-F7D744B65B91}"/>
              </a:ext>
            </a:extLst>
          </p:cNvPr>
          <p:cNvSpPr txBox="1"/>
          <p:nvPr/>
        </p:nvSpPr>
        <p:spPr>
          <a:xfrm>
            <a:off x="4345295" y="1991252"/>
            <a:ext cx="2479518" cy="706412"/>
          </a:xfrm>
          <a:prstGeom prst="rect">
            <a:avLst/>
          </a:prstGeom>
        </p:spPr>
        <p:txBody>
          <a:bodyPr lIns="0" tIns="0" rIns="0" bIns="0" rtlCol="0" anchor="ctr"/>
          <a:lstStyle/>
          <a:p>
            <a:pPr marL="0" lvl="0" indent="0" algn="ctr">
              <a:lnSpc>
                <a:spcPts val="2610"/>
              </a:lnSpc>
              <a:spcBef>
                <a:spcPct val="0"/>
              </a:spcBef>
            </a:pPr>
            <a:endParaRPr lang="en-US" sz="1864" b="1" dirty="0">
              <a:solidFill>
                <a:srgbClr val="FFFFFF"/>
              </a:solidFill>
              <a:latin typeface="Now Bold"/>
              <a:ea typeface="Now Bold"/>
              <a:cs typeface="Now Bold"/>
              <a:sym typeface="Now Bold"/>
            </a:endParaRPr>
          </a:p>
        </p:txBody>
      </p:sp>
      <p:grpSp>
        <p:nvGrpSpPr>
          <p:cNvPr id="21" name="Group 6">
            <a:extLst>
              <a:ext uri="{FF2B5EF4-FFF2-40B4-BE49-F238E27FC236}">
                <a16:creationId xmlns:a16="http://schemas.microsoft.com/office/drawing/2014/main" id="{83347603-1676-11B1-D9EB-196DD5D0CED4}"/>
              </a:ext>
            </a:extLst>
          </p:cNvPr>
          <p:cNvGrpSpPr/>
          <p:nvPr/>
        </p:nvGrpSpPr>
        <p:grpSpPr>
          <a:xfrm>
            <a:off x="4173994" y="1676400"/>
            <a:ext cx="2479518" cy="706412"/>
            <a:chOff x="0" y="-29610"/>
            <a:chExt cx="1013291" cy="288685"/>
          </a:xfrm>
        </p:grpSpPr>
        <p:sp>
          <p:nvSpPr>
            <p:cNvPr id="22" name="Freeform 7">
              <a:extLst>
                <a:ext uri="{FF2B5EF4-FFF2-40B4-BE49-F238E27FC236}">
                  <a16:creationId xmlns:a16="http://schemas.microsoft.com/office/drawing/2014/main" id="{AC6ADF06-DDEF-5982-E65E-2E51792CAEE2}"/>
                </a:ext>
              </a:extLst>
            </p:cNvPr>
            <p:cNvSpPr/>
            <p:nvPr/>
          </p:nvSpPr>
          <p:spPr>
            <a:xfrm>
              <a:off x="0" y="0"/>
              <a:ext cx="1013291" cy="250585"/>
            </a:xfrm>
            <a:custGeom>
              <a:avLst/>
              <a:gdLst/>
              <a:ahLst/>
              <a:cxnLst/>
              <a:rect l="l" t="t" r="r" b="b"/>
              <a:pathLst>
                <a:path w="1013291" h="250585">
                  <a:moveTo>
                    <a:pt x="109282" y="0"/>
                  </a:moveTo>
                  <a:lnTo>
                    <a:pt x="904009" y="0"/>
                  </a:lnTo>
                  <a:cubicBezTo>
                    <a:pt x="932992" y="0"/>
                    <a:pt x="960789" y="11514"/>
                    <a:pt x="981283" y="32008"/>
                  </a:cubicBezTo>
                  <a:cubicBezTo>
                    <a:pt x="1001778" y="52502"/>
                    <a:pt x="1013291" y="80299"/>
                    <a:pt x="1013291" y="109282"/>
                  </a:cubicBezTo>
                  <a:lnTo>
                    <a:pt x="1013291" y="141303"/>
                  </a:lnTo>
                  <a:cubicBezTo>
                    <a:pt x="1013291" y="170287"/>
                    <a:pt x="1001778" y="198083"/>
                    <a:pt x="981283" y="218577"/>
                  </a:cubicBezTo>
                  <a:cubicBezTo>
                    <a:pt x="960789" y="239072"/>
                    <a:pt x="932992" y="250585"/>
                    <a:pt x="904009" y="250585"/>
                  </a:cubicBezTo>
                  <a:lnTo>
                    <a:pt x="109282" y="250585"/>
                  </a:lnTo>
                  <a:cubicBezTo>
                    <a:pt x="80299" y="250585"/>
                    <a:pt x="52502" y="239072"/>
                    <a:pt x="32008" y="218577"/>
                  </a:cubicBezTo>
                  <a:cubicBezTo>
                    <a:pt x="11514" y="198083"/>
                    <a:pt x="0" y="170287"/>
                    <a:pt x="0" y="141303"/>
                  </a:cubicBezTo>
                  <a:lnTo>
                    <a:pt x="0" y="109282"/>
                  </a:lnTo>
                  <a:cubicBezTo>
                    <a:pt x="0" y="80299"/>
                    <a:pt x="11514" y="52502"/>
                    <a:pt x="32008" y="32008"/>
                  </a:cubicBezTo>
                  <a:cubicBezTo>
                    <a:pt x="52502" y="11514"/>
                    <a:pt x="80299" y="0"/>
                    <a:pt x="109282"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txBody>
            <a:bodyPr/>
            <a:lstStyle/>
            <a:p>
              <a:endParaRPr lang="en-US"/>
            </a:p>
          </p:txBody>
        </p:sp>
        <p:sp>
          <p:nvSpPr>
            <p:cNvPr id="25" name="TextBox 8">
              <a:extLst>
                <a:ext uri="{FF2B5EF4-FFF2-40B4-BE49-F238E27FC236}">
                  <a16:creationId xmlns:a16="http://schemas.microsoft.com/office/drawing/2014/main" id="{2318F714-90C1-439B-02E5-0203F74A9AF2}"/>
                </a:ext>
              </a:extLst>
            </p:cNvPr>
            <p:cNvSpPr txBox="1"/>
            <p:nvPr/>
          </p:nvSpPr>
          <p:spPr>
            <a:xfrm>
              <a:off x="0" y="-29610"/>
              <a:ext cx="1013291" cy="288685"/>
            </a:xfrm>
            <a:prstGeom prst="rect">
              <a:avLst/>
            </a:prstGeom>
          </p:spPr>
          <p:txBody>
            <a:bodyPr lIns="0" tIns="0" rIns="0" bIns="0" rtlCol="0" anchor="ctr"/>
            <a:lstStyle/>
            <a:p>
              <a:pPr marL="0" lvl="0" indent="0" algn="ctr">
                <a:lnSpc>
                  <a:spcPts val="2610"/>
                </a:lnSpc>
                <a:spcBef>
                  <a:spcPct val="0"/>
                </a:spcBef>
              </a:pPr>
              <a:r>
                <a:rPr lang="en-US" sz="1864" b="1" dirty="0">
                  <a:solidFill>
                    <a:srgbClr val="FFFFFF"/>
                  </a:solidFill>
                  <a:latin typeface="+mj-lt"/>
                  <a:ea typeface="Now Bold"/>
                  <a:cs typeface="Now Bold"/>
                  <a:sym typeface="Now Bold"/>
                </a:rPr>
                <a:t>Eco Wave Power</a:t>
              </a:r>
            </a:p>
          </p:txBody>
        </p:sp>
      </p:grpSp>
      <p:sp>
        <p:nvSpPr>
          <p:cNvPr id="35" name="AutoShape 15">
            <a:extLst>
              <a:ext uri="{FF2B5EF4-FFF2-40B4-BE49-F238E27FC236}">
                <a16:creationId xmlns:a16="http://schemas.microsoft.com/office/drawing/2014/main" id="{2380749D-3334-5EED-F85E-A280E5AA604B}"/>
              </a:ext>
            </a:extLst>
          </p:cNvPr>
          <p:cNvSpPr/>
          <p:nvPr/>
        </p:nvSpPr>
        <p:spPr>
          <a:xfrm>
            <a:off x="7010400" y="2446552"/>
            <a:ext cx="0" cy="1770169"/>
          </a:xfrm>
          <a:prstGeom prst="line">
            <a:avLst/>
          </a:prstGeom>
          <a:ln w="9525" cap="flat">
            <a:solidFill>
              <a:srgbClr val="FFFFF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561651498"/>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D3A70-43F8-713B-C095-FD801EA3CDC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4F952D-7A3C-9045-86DD-94D6FCB9F0B8}"/>
              </a:ext>
            </a:extLst>
          </p:cNvPr>
          <p:cNvSpPr/>
          <p:nvPr/>
        </p:nvSpPr>
        <p:spPr>
          <a:xfrm>
            <a:off x="285322" y="4572000"/>
            <a:ext cx="10049768" cy="533518"/>
          </a:xfrm>
          <a:custGeom>
            <a:avLst/>
            <a:gdLst/>
            <a:ahLst/>
            <a:cxnLst/>
            <a:rect l="l" t="t" r="r" b="b"/>
            <a:pathLst>
              <a:path w="12950411" h="533518">
                <a:moveTo>
                  <a:pt x="0" y="0"/>
                </a:moveTo>
                <a:lnTo>
                  <a:pt x="12950411" y="0"/>
                </a:lnTo>
                <a:lnTo>
                  <a:pt x="12950411" y="533518"/>
                </a:lnTo>
                <a:lnTo>
                  <a:pt x="0" y="533518"/>
                </a:lnTo>
                <a:lnTo>
                  <a:pt x="0" y="0"/>
                </a:lnTo>
                <a:close/>
              </a:path>
            </a:pathLst>
          </a:custGeom>
          <a:blipFill>
            <a:blip r:embed="rId2" cstate="email">
              <a:extLst>
                <a:ext uri="{28A0092B-C50C-407E-A947-70E740481C1C}">
                  <a14:useLocalDpi xmlns:a14="http://schemas.microsoft.com/office/drawing/2010/main"/>
                </a:ext>
              </a:extLst>
            </a:blip>
            <a:stretch>
              <a:fillRect t="-353684" b="-25719"/>
            </a:stretch>
          </a:blipFill>
        </p:spPr>
        <p:txBody>
          <a:bodyPr/>
          <a:lstStyle/>
          <a:p>
            <a:endParaRPr lang="en-US">
              <a:latin typeface="+mj-lt"/>
            </a:endParaRPr>
          </a:p>
        </p:txBody>
      </p:sp>
      <p:grpSp>
        <p:nvGrpSpPr>
          <p:cNvPr id="3" name="Group 3">
            <a:extLst>
              <a:ext uri="{FF2B5EF4-FFF2-40B4-BE49-F238E27FC236}">
                <a16:creationId xmlns:a16="http://schemas.microsoft.com/office/drawing/2014/main" id="{975BA326-6FBB-5AFC-75AB-066CC0009764}"/>
              </a:ext>
            </a:extLst>
          </p:cNvPr>
          <p:cNvGrpSpPr/>
          <p:nvPr/>
        </p:nvGrpSpPr>
        <p:grpSpPr>
          <a:xfrm>
            <a:off x="0" y="1905000"/>
            <a:ext cx="13724512" cy="2597072"/>
            <a:chOff x="0" y="-19050"/>
            <a:chExt cx="3939095" cy="764733"/>
          </a:xfrm>
        </p:grpSpPr>
        <p:sp>
          <p:nvSpPr>
            <p:cNvPr id="4" name="Freeform 4">
              <a:extLst>
                <a:ext uri="{FF2B5EF4-FFF2-40B4-BE49-F238E27FC236}">
                  <a16:creationId xmlns:a16="http://schemas.microsoft.com/office/drawing/2014/main" id="{ABBEE3EA-A39C-E2F4-7A07-B1E5B1643132}"/>
                </a:ext>
              </a:extLst>
            </p:cNvPr>
            <p:cNvSpPr/>
            <p:nvPr/>
          </p:nvSpPr>
          <p:spPr>
            <a:xfrm>
              <a:off x="2443" y="0"/>
              <a:ext cx="3936652" cy="745683"/>
            </a:xfrm>
            <a:custGeom>
              <a:avLst/>
              <a:gdLst/>
              <a:ahLst/>
              <a:cxnLst/>
              <a:rect l="l" t="t" r="r" b="b"/>
              <a:pathLst>
                <a:path w="3936652" h="745683">
                  <a:moveTo>
                    <a:pt x="6370" y="0"/>
                  </a:moveTo>
                  <a:lnTo>
                    <a:pt x="3930281" y="0"/>
                  </a:lnTo>
                  <a:cubicBezTo>
                    <a:pt x="3931971" y="0"/>
                    <a:pt x="3933591" y="671"/>
                    <a:pt x="3934786" y="1866"/>
                  </a:cubicBezTo>
                  <a:cubicBezTo>
                    <a:pt x="3935980" y="3060"/>
                    <a:pt x="3936652" y="4681"/>
                    <a:pt x="3936652" y="6370"/>
                  </a:cubicBezTo>
                  <a:lnTo>
                    <a:pt x="3936652" y="739313"/>
                  </a:lnTo>
                  <a:cubicBezTo>
                    <a:pt x="3936652" y="742831"/>
                    <a:pt x="3933800" y="745683"/>
                    <a:pt x="3930281" y="745683"/>
                  </a:cubicBezTo>
                  <a:lnTo>
                    <a:pt x="6370" y="745683"/>
                  </a:lnTo>
                  <a:cubicBezTo>
                    <a:pt x="2852" y="745683"/>
                    <a:pt x="0" y="742831"/>
                    <a:pt x="0" y="739313"/>
                  </a:cubicBezTo>
                  <a:lnTo>
                    <a:pt x="0" y="6370"/>
                  </a:lnTo>
                  <a:cubicBezTo>
                    <a:pt x="0" y="2852"/>
                    <a:pt x="2852" y="0"/>
                    <a:pt x="6370" y="0"/>
                  </a:cubicBezTo>
                  <a:close/>
                </a:path>
              </a:pathLst>
            </a:custGeom>
            <a:solidFill>
              <a:srgbClr val="00569E"/>
            </a:solidFill>
          </p:spPr>
          <p:txBody>
            <a:bodyPr/>
            <a:lstStyle/>
            <a:p>
              <a:endParaRPr lang="en-US">
                <a:latin typeface="+mj-lt"/>
              </a:endParaRPr>
            </a:p>
          </p:txBody>
        </p:sp>
        <p:sp>
          <p:nvSpPr>
            <p:cNvPr id="5" name="TextBox 5">
              <a:extLst>
                <a:ext uri="{FF2B5EF4-FFF2-40B4-BE49-F238E27FC236}">
                  <a16:creationId xmlns:a16="http://schemas.microsoft.com/office/drawing/2014/main" id="{FF20A89E-71CE-45D1-92A2-56851444199F}"/>
                </a:ext>
              </a:extLst>
            </p:cNvPr>
            <p:cNvSpPr txBox="1"/>
            <p:nvPr/>
          </p:nvSpPr>
          <p:spPr>
            <a:xfrm>
              <a:off x="0" y="-19050"/>
              <a:ext cx="3936652" cy="764733"/>
            </a:xfrm>
            <a:prstGeom prst="rect">
              <a:avLst/>
            </a:prstGeom>
          </p:spPr>
          <p:txBody>
            <a:bodyPr lIns="38100" tIns="38100" rIns="38100" bIns="38100" rtlCol="0" anchor="ctr"/>
            <a:lstStyle/>
            <a:p>
              <a:pPr algn="ctr">
                <a:lnSpc>
                  <a:spcPts val="1995"/>
                </a:lnSpc>
              </a:pPr>
              <a:endParaRPr>
                <a:latin typeface="+mj-lt"/>
              </a:endParaRPr>
            </a:p>
          </p:txBody>
        </p:sp>
      </p:grpSp>
      <p:grpSp>
        <p:nvGrpSpPr>
          <p:cNvPr id="6" name="Group 6">
            <a:extLst>
              <a:ext uri="{FF2B5EF4-FFF2-40B4-BE49-F238E27FC236}">
                <a16:creationId xmlns:a16="http://schemas.microsoft.com/office/drawing/2014/main" id="{5FBFB7C8-3FC4-D50E-BDCA-3CD47181C1D3}"/>
              </a:ext>
            </a:extLst>
          </p:cNvPr>
          <p:cNvGrpSpPr/>
          <p:nvPr/>
        </p:nvGrpSpPr>
        <p:grpSpPr>
          <a:xfrm>
            <a:off x="736996" y="1733032"/>
            <a:ext cx="2479518" cy="613181"/>
            <a:chOff x="0" y="0"/>
            <a:chExt cx="1013291" cy="250585"/>
          </a:xfrm>
        </p:grpSpPr>
        <p:sp>
          <p:nvSpPr>
            <p:cNvPr id="7" name="Freeform 7">
              <a:extLst>
                <a:ext uri="{FF2B5EF4-FFF2-40B4-BE49-F238E27FC236}">
                  <a16:creationId xmlns:a16="http://schemas.microsoft.com/office/drawing/2014/main" id="{FF4B7002-F0D1-0C96-6E2F-487B6270DD0F}"/>
                </a:ext>
              </a:extLst>
            </p:cNvPr>
            <p:cNvSpPr/>
            <p:nvPr/>
          </p:nvSpPr>
          <p:spPr>
            <a:xfrm>
              <a:off x="0" y="0"/>
              <a:ext cx="1013291" cy="250585"/>
            </a:xfrm>
            <a:custGeom>
              <a:avLst/>
              <a:gdLst/>
              <a:ahLst/>
              <a:cxnLst/>
              <a:rect l="l" t="t" r="r" b="b"/>
              <a:pathLst>
                <a:path w="1013291" h="250585">
                  <a:moveTo>
                    <a:pt x="109282" y="0"/>
                  </a:moveTo>
                  <a:lnTo>
                    <a:pt x="904009" y="0"/>
                  </a:lnTo>
                  <a:cubicBezTo>
                    <a:pt x="932992" y="0"/>
                    <a:pt x="960789" y="11514"/>
                    <a:pt x="981283" y="32008"/>
                  </a:cubicBezTo>
                  <a:cubicBezTo>
                    <a:pt x="1001778" y="52502"/>
                    <a:pt x="1013291" y="80299"/>
                    <a:pt x="1013291" y="109282"/>
                  </a:cubicBezTo>
                  <a:lnTo>
                    <a:pt x="1013291" y="141303"/>
                  </a:lnTo>
                  <a:cubicBezTo>
                    <a:pt x="1013291" y="170287"/>
                    <a:pt x="1001778" y="198083"/>
                    <a:pt x="981283" y="218577"/>
                  </a:cubicBezTo>
                  <a:cubicBezTo>
                    <a:pt x="960789" y="239072"/>
                    <a:pt x="932992" y="250585"/>
                    <a:pt x="904009" y="250585"/>
                  </a:cubicBezTo>
                  <a:lnTo>
                    <a:pt x="109282" y="250585"/>
                  </a:lnTo>
                  <a:cubicBezTo>
                    <a:pt x="80299" y="250585"/>
                    <a:pt x="52502" y="239072"/>
                    <a:pt x="32008" y="218577"/>
                  </a:cubicBezTo>
                  <a:cubicBezTo>
                    <a:pt x="11514" y="198083"/>
                    <a:pt x="0" y="170287"/>
                    <a:pt x="0" y="141303"/>
                  </a:cubicBezTo>
                  <a:lnTo>
                    <a:pt x="0" y="109282"/>
                  </a:lnTo>
                  <a:cubicBezTo>
                    <a:pt x="0" y="80299"/>
                    <a:pt x="11514" y="52502"/>
                    <a:pt x="32008" y="32008"/>
                  </a:cubicBezTo>
                  <a:cubicBezTo>
                    <a:pt x="52502" y="11514"/>
                    <a:pt x="80299" y="0"/>
                    <a:pt x="109282"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txBody>
            <a:bodyPr/>
            <a:lstStyle/>
            <a:p>
              <a:endParaRPr lang="en-US">
                <a:latin typeface="+mj-lt"/>
              </a:endParaRPr>
            </a:p>
          </p:txBody>
        </p:sp>
        <p:sp>
          <p:nvSpPr>
            <p:cNvPr id="8" name="TextBox 8">
              <a:extLst>
                <a:ext uri="{FF2B5EF4-FFF2-40B4-BE49-F238E27FC236}">
                  <a16:creationId xmlns:a16="http://schemas.microsoft.com/office/drawing/2014/main" id="{EB04930D-7AD0-CE0E-D580-7A337332CAFD}"/>
                </a:ext>
              </a:extLst>
            </p:cNvPr>
            <p:cNvSpPr txBox="1"/>
            <p:nvPr/>
          </p:nvSpPr>
          <p:spPr>
            <a:xfrm>
              <a:off x="0" y="-38100"/>
              <a:ext cx="1013291" cy="288685"/>
            </a:xfrm>
            <a:prstGeom prst="rect">
              <a:avLst/>
            </a:prstGeom>
          </p:spPr>
          <p:txBody>
            <a:bodyPr lIns="0" tIns="0" rIns="0" bIns="0" rtlCol="0" anchor="ctr"/>
            <a:lstStyle/>
            <a:p>
              <a:pPr marL="0" lvl="0" indent="0" algn="ctr">
                <a:lnSpc>
                  <a:spcPts val="2610"/>
                </a:lnSpc>
                <a:spcBef>
                  <a:spcPct val="0"/>
                </a:spcBef>
              </a:pPr>
              <a:r>
                <a:rPr lang="en-US" sz="1864" b="1" dirty="0">
                  <a:solidFill>
                    <a:srgbClr val="FFFFFF"/>
                  </a:solidFill>
                  <a:latin typeface="+mj-lt"/>
                  <a:ea typeface="Now Bold"/>
                  <a:cs typeface="Now Bold"/>
                  <a:sym typeface="Now Bold"/>
                </a:rPr>
                <a:t>Braid Theory</a:t>
              </a:r>
            </a:p>
          </p:txBody>
        </p:sp>
      </p:grpSp>
      <p:grpSp>
        <p:nvGrpSpPr>
          <p:cNvPr id="9" name="Group 9">
            <a:extLst>
              <a:ext uri="{FF2B5EF4-FFF2-40B4-BE49-F238E27FC236}">
                <a16:creationId xmlns:a16="http://schemas.microsoft.com/office/drawing/2014/main" id="{E597FB03-E753-122A-AEA2-4BAE008680D7}"/>
              </a:ext>
            </a:extLst>
          </p:cNvPr>
          <p:cNvGrpSpPr/>
          <p:nvPr/>
        </p:nvGrpSpPr>
        <p:grpSpPr>
          <a:xfrm>
            <a:off x="4122226" y="1733032"/>
            <a:ext cx="2479518" cy="613181"/>
            <a:chOff x="0" y="0"/>
            <a:chExt cx="1013291" cy="250585"/>
          </a:xfrm>
        </p:grpSpPr>
        <p:sp>
          <p:nvSpPr>
            <p:cNvPr id="10" name="Freeform 10">
              <a:extLst>
                <a:ext uri="{FF2B5EF4-FFF2-40B4-BE49-F238E27FC236}">
                  <a16:creationId xmlns:a16="http://schemas.microsoft.com/office/drawing/2014/main" id="{A141467B-F20B-92BF-DDE1-70FF045E0C61}"/>
                </a:ext>
              </a:extLst>
            </p:cNvPr>
            <p:cNvSpPr/>
            <p:nvPr/>
          </p:nvSpPr>
          <p:spPr>
            <a:xfrm>
              <a:off x="0" y="0"/>
              <a:ext cx="1013291" cy="250585"/>
            </a:xfrm>
            <a:custGeom>
              <a:avLst/>
              <a:gdLst/>
              <a:ahLst/>
              <a:cxnLst/>
              <a:rect l="l" t="t" r="r" b="b"/>
              <a:pathLst>
                <a:path w="1013291" h="250585">
                  <a:moveTo>
                    <a:pt x="109282" y="0"/>
                  </a:moveTo>
                  <a:lnTo>
                    <a:pt x="904009" y="0"/>
                  </a:lnTo>
                  <a:cubicBezTo>
                    <a:pt x="932992" y="0"/>
                    <a:pt x="960789" y="11514"/>
                    <a:pt x="981283" y="32008"/>
                  </a:cubicBezTo>
                  <a:cubicBezTo>
                    <a:pt x="1001778" y="52502"/>
                    <a:pt x="1013291" y="80299"/>
                    <a:pt x="1013291" y="109282"/>
                  </a:cubicBezTo>
                  <a:lnTo>
                    <a:pt x="1013291" y="141303"/>
                  </a:lnTo>
                  <a:cubicBezTo>
                    <a:pt x="1013291" y="170287"/>
                    <a:pt x="1001778" y="198083"/>
                    <a:pt x="981283" y="218577"/>
                  </a:cubicBezTo>
                  <a:cubicBezTo>
                    <a:pt x="960789" y="239072"/>
                    <a:pt x="932992" y="250585"/>
                    <a:pt x="904009" y="250585"/>
                  </a:cubicBezTo>
                  <a:lnTo>
                    <a:pt x="109282" y="250585"/>
                  </a:lnTo>
                  <a:cubicBezTo>
                    <a:pt x="80299" y="250585"/>
                    <a:pt x="52502" y="239072"/>
                    <a:pt x="32008" y="218577"/>
                  </a:cubicBezTo>
                  <a:cubicBezTo>
                    <a:pt x="11514" y="198083"/>
                    <a:pt x="0" y="170287"/>
                    <a:pt x="0" y="141303"/>
                  </a:cubicBezTo>
                  <a:lnTo>
                    <a:pt x="0" y="109282"/>
                  </a:lnTo>
                  <a:cubicBezTo>
                    <a:pt x="0" y="80299"/>
                    <a:pt x="11514" y="52502"/>
                    <a:pt x="32008" y="32008"/>
                  </a:cubicBezTo>
                  <a:cubicBezTo>
                    <a:pt x="52502" y="11514"/>
                    <a:pt x="80299" y="0"/>
                    <a:pt x="109282"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txBody>
            <a:bodyPr/>
            <a:lstStyle/>
            <a:p>
              <a:endParaRPr lang="en-US">
                <a:latin typeface="+mj-lt"/>
              </a:endParaRPr>
            </a:p>
          </p:txBody>
        </p:sp>
        <p:sp>
          <p:nvSpPr>
            <p:cNvPr id="11" name="TextBox 11">
              <a:extLst>
                <a:ext uri="{FF2B5EF4-FFF2-40B4-BE49-F238E27FC236}">
                  <a16:creationId xmlns:a16="http://schemas.microsoft.com/office/drawing/2014/main" id="{86E49263-5B0D-1931-7E74-538883E26C5C}"/>
                </a:ext>
              </a:extLst>
            </p:cNvPr>
            <p:cNvSpPr txBox="1"/>
            <p:nvPr/>
          </p:nvSpPr>
          <p:spPr>
            <a:xfrm>
              <a:off x="0" y="-38100"/>
              <a:ext cx="1013291" cy="288685"/>
            </a:xfrm>
            <a:prstGeom prst="rect">
              <a:avLst/>
            </a:prstGeom>
          </p:spPr>
          <p:txBody>
            <a:bodyPr lIns="0" tIns="0" rIns="0" bIns="0" rtlCol="0" anchor="ctr"/>
            <a:lstStyle/>
            <a:p>
              <a:pPr marL="0" lvl="0" indent="0" algn="ctr">
                <a:lnSpc>
                  <a:spcPts val="2610"/>
                </a:lnSpc>
                <a:spcBef>
                  <a:spcPct val="0"/>
                </a:spcBef>
              </a:pPr>
              <a:r>
                <a:rPr lang="en-US" sz="1864" b="1" dirty="0">
                  <a:solidFill>
                    <a:srgbClr val="FFFFFF"/>
                  </a:solidFill>
                  <a:latin typeface="+mj-lt"/>
                  <a:ea typeface="Now Bold"/>
                  <a:cs typeface="Now Bold"/>
                  <a:sym typeface="Now Bold"/>
                </a:rPr>
                <a:t>DOER Marine</a:t>
              </a:r>
            </a:p>
          </p:txBody>
        </p:sp>
      </p:grpSp>
      <p:grpSp>
        <p:nvGrpSpPr>
          <p:cNvPr id="12" name="Group 12">
            <a:extLst>
              <a:ext uri="{FF2B5EF4-FFF2-40B4-BE49-F238E27FC236}">
                <a16:creationId xmlns:a16="http://schemas.microsoft.com/office/drawing/2014/main" id="{35ABBB71-B57D-E567-9A17-86D5564077B8}"/>
              </a:ext>
            </a:extLst>
          </p:cNvPr>
          <p:cNvGrpSpPr/>
          <p:nvPr/>
        </p:nvGrpSpPr>
        <p:grpSpPr>
          <a:xfrm>
            <a:off x="7406467" y="1733032"/>
            <a:ext cx="2388278" cy="613181"/>
            <a:chOff x="0" y="0"/>
            <a:chExt cx="976004" cy="250585"/>
          </a:xfrm>
        </p:grpSpPr>
        <p:sp>
          <p:nvSpPr>
            <p:cNvPr id="13" name="Freeform 13">
              <a:extLst>
                <a:ext uri="{FF2B5EF4-FFF2-40B4-BE49-F238E27FC236}">
                  <a16:creationId xmlns:a16="http://schemas.microsoft.com/office/drawing/2014/main" id="{B352C15D-DDC5-41B8-0AB7-2F0E69658C6A}"/>
                </a:ext>
              </a:extLst>
            </p:cNvPr>
            <p:cNvSpPr/>
            <p:nvPr/>
          </p:nvSpPr>
          <p:spPr>
            <a:xfrm>
              <a:off x="0" y="0"/>
              <a:ext cx="976004" cy="250585"/>
            </a:xfrm>
            <a:custGeom>
              <a:avLst/>
              <a:gdLst/>
              <a:ahLst/>
              <a:cxnLst/>
              <a:rect l="l" t="t" r="r" b="b"/>
              <a:pathLst>
                <a:path w="976004" h="250585">
                  <a:moveTo>
                    <a:pt x="113457" y="0"/>
                  </a:moveTo>
                  <a:lnTo>
                    <a:pt x="862547" y="0"/>
                  </a:lnTo>
                  <a:cubicBezTo>
                    <a:pt x="892638" y="0"/>
                    <a:pt x="921496" y="11953"/>
                    <a:pt x="942774" y="33231"/>
                  </a:cubicBezTo>
                  <a:cubicBezTo>
                    <a:pt x="964051" y="54508"/>
                    <a:pt x="976004" y="83366"/>
                    <a:pt x="976004" y="113457"/>
                  </a:cubicBezTo>
                  <a:lnTo>
                    <a:pt x="976004" y="137128"/>
                  </a:lnTo>
                  <a:cubicBezTo>
                    <a:pt x="976004" y="199789"/>
                    <a:pt x="925208" y="250585"/>
                    <a:pt x="862547" y="250585"/>
                  </a:cubicBezTo>
                  <a:lnTo>
                    <a:pt x="113457" y="250585"/>
                  </a:lnTo>
                  <a:cubicBezTo>
                    <a:pt x="50796" y="250585"/>
                    <a:pt x="0" y="199789"/>
                    <a:pt x="0" y="137128"/>
                  </a:cubicBezTo>
                  <a:lnTo>
                    <a:pt x="0" y="113457"/>
                  </a:lnTo>
                  <a:cubicBezTo>
                    <a:pt x="0" y="50796"/>
                    <a:pt x="50796" y="0"/>
                    <a:pt x="113457"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txBody>
            <a:bodyPr/>
            <a:lstStyle/>
            <a:p>
              <a:endParaRPr lang="en-US">
                <a:latin typeface="+mj-lt"/>
              </a:endParaRPr>
            </a:p>
          </p:txBody>
        </p:sp>
        <p:sp>
          <p:nvSpPr>
            <p:cNvPr id="14" name="TextBox 14">
              <a:extLst>
                <a:ext uri="{FF2B5EF4-FFF2-40B4-BE49-F238E27FC236}">
                  <a16:creationId xmlns:a16="http://schemas.microsoft.com/office/drawing/2014/main" id="{80F3D855-F874-C174-0E6E-E50CA3D21D96}"/>
                </a:ext>
              </a:extLst>
            </p:cNvPr>
            <p:cNvSpPr txBox="1"/>
            <p:nvPr/>
          </p:nvSpPr>
          <p:spPr>
            <a:xfrm>
              <a:off x="0" y="-38100"/>
              <a:ext cx="976004" cy="288685"/>
            </a:xfrm>
            <a:prstGeom prst="rect">
              <a:avLst/>
            </a:prstGeom>
          </p:spPr>
          <p:txBody>
            <a:bodyPr lIns="0" tIns="0" rIns="0" bIns="0" rtlCol="0" anchor="ctr"/>
            <a:lstStyle/>
            <a:p>
              <a:pPr marL="0" lvl="0" indent="0" algn="ctr">
                <a:lnSpc>
                  <a:spcPts val="2610"/>
                </a:lnSpc>
                <a:spcBef>
                  <a:spcPct val="0"/>
                </a:spcBef>
              </a:pPr>
              <a:r>
                <a:rPr lang="en-US" sz="1864" b="1" dirty="0" err="1">
                  <a:solidFill>
                    <a:srgbClr val="FFFFFF"/>
                  </a:solidFill>
                  <a:latin typeface="+mj-lt"/>
                  <a:ea typeface="Now Bold"/>
                  <a:cs typeface="Now Bold"/>
                  <a:sym typeface="Now Bold"/>
                </a:rPr>
                <a:t>Sperra</a:t>
              </a:r>
              <a:endParaRPr lang="en-US" sz="1864" b="1" dirty="0">
                <a:solidFill>
                  <a:srgbClr val="FFFFFF"/>
                </a:solidFill>
                <a:latin typeface="+mj-lt"/>
                <a:ea typeface="Now Bold"/>
                <a:cs typeface="Now Bold"/>
                <a:sym typeface="Now Bold"/>
              </a:endParaRPr>
            </a:p>
          </p:txBody>
        </p:sp>
      </p:grpSp>
      <p:sp>
        <p:nvSpPr>
          <p:cNvPr id="15" name="AutoShape 15">
            <a:extLst>
              <a:ext uri="{FF2B5EF4-FFF2-40B4-BE49-F238E27FC236}">
                <a16:creationId xmlns:a16="http://schemas.microsoft.com/office/drawing/2014/main" id="{2375FAD9-A40F-92FA-DB0C-3E150CE24DD3}"/>
              </a:ext>
            </a:extLst>
          </p:cNvPr>
          <p:cNvSpPr/>
          <p:nvPr/>
        </p:nvSpPr>
        <p:spPr>
          <a:xfrm>
            <a:off x="3612493" y="2598537"/>
            <a:ext cx="0" cy="1770169"/>
          </a:xfrm>
          <a:prstGeom prst="line">
            <a:avLst/>
          </a:prstGeom>
          <a:ln w="9525" cap="flat">
            <a:solidFill>
              <a:srgbClr val="FFFFFF"/>
            </a:solidFill>
            <a:prstDash val="solid"/>
            <a:headEnd type="none" w="sm" len="sm"/>
            <a:tailEnd type="none" w="sm" len="sm"/>
          </a:ln>
        </p:spPr>
        <p:txBody>
          <a:bodyPr/>
          <a:lstStyle/>
          <a:p>
            <a:endParaRPr lang="en-US">
              <a:latin typeface="+mj-lt"/>
            </a:endParaRPr>
          </a:p>
        </p:txBody>
      </p:sp>
      <p:sp>
        <p:nvSpPr>
          <p:cNvPr id="16" name="AutoShape 16">
            <a:extLst>
              <a:ext uri="{FF2B5EF4-FFF2-40B4-BE49-F238E27FC236}">
                <a16:creationId xmlns:a16="http://schemas.microsoft.com/office/drawing/2014/main" id="{A12D925B-8606-E3BD-2C62-74D68B85D4C5}"/>
              </a:ext>
            </a:extLst>
          </p:cNvPr>
          <p:cNvSpPr/>
          <p:nvPr/>
        </p:nvSpPr>
        <p:spPr>
          <a:xfrm>
            <a:off x="6917892" y="2598537"/>
            <a:ext cx="0" cy="1770169"/>
          </a:xfrm>
          <a:prstGeom prst="line">
            <a:avLst/>
          </a:prstGeom>
          <a:ln w="9525" cap="flat">
            <a:solidFill>
              <a:srgbClr val="FFFFFF"/>
            </a:solidFill>
            <a:prstDash val="solid"/>
            <a:headEnd type="none" w="sm" len="sm"/>
            <a:tailEnd type="none" w="sm" len="sm"/>
          </a:ln>
        </p:spPr>
        <p:txBody>
          <a:bodyPr/>
          <a:lstStyle/>
          <a:p>
            <a:endParaRPr lang="en-US">
              <a:latin typeface="+mj-lt"/>
            </a:endParaRPr>
          </a:p>
        </p:txBody>
      </p:sp>
      <p:grpSp>
        <p:nvGrpSpPr>
          <p:cNvPr id="21" name="Group 21">
            <a:extLst>
              <a:ext uri="{FF2B5EF4-FFF2-40B4-BE49-F238E27FC236}">
                <a16:creationId xmlns:a16="http://schemas.microsoft.com/office/drawing/2014/main" id="{F814AFC0-0F46-F431-DF1A-6F5D209A2E9E}"/>
              </a:ext>
            </a:extLst>
          </p:cNvPr>
          <p:cNvGrpSpPr/>
          <p:nvPr/>
        </p:nvGrpSpPr>
        <p:grpSpPr>
          <a:xfrm>
            <a:off x="6998639" y="4421611"/>
            <a:ext cx="3198585" cy="3184272"/>
            <a:chOff x="0" y="0"/>
            <a:chExt cx="771937" cy="812800"/>
          </a:xfrm>
        </p:grpSpPr>
        <p:sp>
          <p:nvSpPr>
            <p:cNvPr id="22" name="Freeform 22">
              <a:extLst>
                <a:ext uri="{FF2B5EF4-FFF2-40B4-BE49-F238E27FC236}">
                  <a16:creationId xmlns:a16="http://schemas.microsoft.com/office/drawing/2014/main" id="{E86F3012-1452-206D-BBE6-B6BA30A23B0A}"/>
                </a:ext>
              </a:extLst>
            </p:cNvPr>
            <p:cNvSpPr/>
            <p:nvPr/>
          </p:nvSpPr>
          <p:spPr>
            <a:xfrm>
              <a:off x="0" y="0"/>
              <a:ext cx="771937" cy="812800"/>
            </a:xfrm>
            <a:custGeom>
              <a:avLst/>
              <a:gdLst/>
              <a:ahLst/>
              <a:cxnLst/>
              <a:rect l="l" t="t" r="r" b="b"/>
              <a:pathLst>
                <a:path w="771937" h="812800">
                  <a:moveTo>
                    <a:pt x="41147" y="0"/>
                  </a:moveTo>
                  <a:lnTo>
                    <a:pt x="730790" y="0"/>
                  </a:lnTo>
                  <a:cubicBezTo>
                    <a:pt x="741703" y="0"/>
                    <a:pt x="752169" y="4335"/>
                    <a:pt x="759885" y="12052"/>
                  </a:cubicBezTo>
                  <a:cubicBezTo>
                    <a:pt x="767602" y="19768"/>
                    <a:pt x="771937" y="30234"/>
                    <a:pt x="771937" y="41147"/>
                  </a:cubicBezTo>
                  <a:lnTo>
                    <a:pt x="771937" y="771653"/>
                  </a:lnTo>
                  <a:cubicBezTo>
                    <a:pt x="771937" y="794378"/>
                    <a:pt x="753515" y="812800"/>
                    <a:pt x="730790" y="812800"/>
                  </a:cubicBezTo>
                  <a:lnTo>
                    <a:pt x="41147" y="812800"/>
                  </a:lnTo>
                  <a:cubicBezTo>
                    <a:pt x="30234" y="812800"/>
                    <a:pt x="19768" y="808465"/>
                    <a:pt x="12052" y="800748"/>
                  </a:cubicBezTo>
                  <a:cubicBezTo>
                    <a:pt x="4335" y="793032"/>
                    <a:pt x="0" y="782566"/>
                    <a:pt x="0" y="771653"/>
                  </a:cubicBezTo>
                  <a:lnTo>
                    <a:pt x="0" y="41147"/>
                  </a:lnTo>
                  <a:cubicBezTo>
                    <a:pt x="0" y="30234"/>
                    <a:pt x="4335" y="19768"/>
                    <a:pt x="12052" y="12052"/>
                  </a:cubicBezTo>
                  <a:cubicBezTo>
                    <a:pt x="19768" y="4335"/>
                    <a:pt x="30234" y="0"/>
                    <a:pt x="41147" y="0"/>
                  </a:cubicBezTo>
                  <a:close/>
                </a:path>
              </a:pathLst>
            </a:custGeom>
            <a:blipFill>
              <a:blip r:embed="rId3">
                <a:extLst>
                  <a:ext uri="{28A0092B-C50C-407E-A947-70E740481C1C}">
                    <a14:useLocalDpi xmlns:a14="http://schemas.microsoft.com/office/drawing/2010/main"/>
                  </a:ext>
                </a:extLst>
              </a:blip>
              <a:stretch>
                <a:fillRect/>
              </a:stretch>
            </a:blipFill>
          </p:spPr>
          <p:txBody>
            <a:bodyPr/>
            <a:lstStyle/>
            <a:p>
              <a:endParaRPr lang="en-US">
                <a:latin typeface="+mj-lt"/>
              </a:endParaRPr>
            </a:p>
          </p:txBody>
        </p:sp>
      </p:grpSp>
      <p:sp>
        <p:nvSpPr>
          <p:cNvPr id="23" name="TextBox 23">
            <a:extLst>
              <a:ext uri="{FF2B5EF4-FFF2-40B4-BE49-F238E27FC236}">
                <a16:creationId xmlns:a16="http://schemas.microsoft.com/office/drawing/2014/main" id="{0A81A066-BA97-F428-3558-B9C56A20383A}"/>
              </a:ext>
            </a:extLst>
          </p:cNvPr>
          <p:cNvSpPr txBox="1"/>
          <p:nvPr/>
        </p:nvSpPr>
        <p:spPr>
          <a:xfrm>
            <a:off x="141477" y="-83779"/>
            <a:ext cx="13433046" cy="1009651"/>
          </a:xfrm>
          <a:prstGeom prst="rect">
            <a:avLst/>
          </a:prstGeom>
        </p:spPr>
        <p:txBody>
          <a:bodyPr lIns="0" tIns="0" rIns="0" bIns="0" rtlCol="0" anchor="t">
            <a:spAutoFit/>
          </a:bodyPr>
          <a:lstStyle/>
          <a:p>
            <a:pPr marL="0" lvl="0" indent="0">
              <a:lnSpc>
                <a:spcPts val="8399"/>
              </a:lnSpc>
              <a:spcBef>
                <a:spcPct val="0"/>
              </a:spcBef>
            </a:pPr>
            <a:r>
              <a:rPr lang="en-US" sz="5000" b="1" dirty="0">
                <a:solidFill>
                  <a:srgbClr val="051D40"/>
                </a:solidFill>
                <a:latin typeface="+mj-lt"/>
                <a:ea typeface="Open Sans Extra Bold"/>
                <a:cs typeface="Open Sans Extra Bold"/>
                <a:sym typeface="Open Sans Extra Bold"/>
              </a:rPr>
              <a:t>STRONG PROGRAMS &amp; PARTNERS </a:t>
            </a:r>
          </a:p>
        </p:txBody>
      </p:sp>
      <p:sp>
        <p:nvSpPr>
          <p:cNvPr id="24" name="TextBox 24">
            <a:extLst>
              <a:ext uri="{FF2B5EF4-FFF2-40B4-BE49-F238E27FC236}">
                <a16:creationId xmlns:a16="http://schemas.microsoft.com/office/drawing/2014/main" id="{CA236859-2D90-158F-CF91-8D5DD29EED36}"/>
              </a:ext>
            </a:extLst>
          </p:cNvPr>
          <p:cNvSpPr txBox="1"/>
          <p:nvPr/>
        </p:nvSpPr>
        <p:spPr>
          <a:xfrm>
            <a:off x="214522" y="863118"/>
            <a:ext cx="11415245" cy="707886"/>
          </a:xfrm>
          <a:prstGeom prst="rect">
            <a:avLst/>
          </a:prstGeom>
        </p:spPr>
        <p:txBody>
          <a:bodyPr wrap="square" lIns="0" tIns="0" rIns="0" bIns="0" rtlCol="0" anchor="t">
            <a:spAutoFit/>
          </a:bodyPr>
          <a:lstStyle/>
          <a:p>
            <a:pPr marL="0" lvl="0" indent="0">
              <a:spcBef>
                <a:spcPct val="0"/>
              </a:spcBef>
            </a:pPr>
            <a:r>
              <a:rPr lang="en-US" sz="2300" spc="-60" dirty="0">
                <a:solidFill>
                  <a:srgbClr val="051D40"/>
                </a:solidFill>
                <a:latin typeface="+mj-lt"/>
                <a:ea typeface="Now"/>
                <a:cs typeface="Now"/>
                <a:sym typeface="Now"/>
              </a:rPr>
              <a:t>TRACK RECORD FOR DEVELOPING AND SCALING BLUE TECH SOLUTIONS FOR PROTECTING COASTAL INFRASTRUCTURE AND MARINE PROTECTIVE AREAS: </a:t>
            </a:r>
          </a:p>
        </p:txBody>
      </p:sp>
      <p:sp>
        <p:nvSpPr>
          <p:cNvPr id="25" name="TextBox 25">
            <a:extLst>
              <a:ext uri="{FF2B5EF4-FFF2-40B4-BE49-F238E27FC236}">
                <a16:creationId xmlns:a16="http://schemas.microsoft.com/office/drawing/2014/main" id="{A871902D-B614-500D-15A9-1F7482858C6F}"/>
              </a:ext>
            </a:extLst>
          </p:cNvPr>
          <p:cNvSpPr txBox="1"/>
          <p:nvPr/>
        </p:nvSpPr>
        <p:spPr>
          <a:xfrm>
            <a:off x="7034728" y="2377822"/>
            <a:ext cx="3228007" cy="1451808"/>
          </a:xfrm>
          <a:prstGeom prst="rect">
            <a:avLst/>
          </a:prstGeom>
        </p:spPr>
        <p:txBody>
          <a:bodyPr wrap="square" lIns="0" tIns="0" rIns="0" bIns="0" rtlCol="0" anchor="t">
            <a:spAutoFit/>
          </a:bodyPr>
          <a:lstStyle/>
          <a:p>
            <a:pPr lvl="0" algn="ctr">
              <a:lnSpc>
                <a:spcPts val="2332"/>
              </a:lnSpc>
              <a:spcBef>
                <a:spcPct val="0"/>
              </a:spcBef>
            </a:pPr>
            <a:r>
              <a:rPr lang="en-US" sz="1500" dirty="0" err="1">
                <a:solidFill>
                  <a:schemeClr val="bg1"/>
                </a:solidFill>
                <a:latin typeface="+mj-lt"/>
              </a:rPr>
              <a:t>Sperra</a:t>
            </a:r>
            <a:r>
              <a:rPr lang="en-US" sz="1500" dirty="0">
                <a:solidFill>
                  <a:schemeClr val="bg1"/>
                </a:solidFill>
                <a:latin typeface="+mj-lt"/>
              </a:rPr>
              <a:t> operates a 3D‑concrete printing R&amp;D lab where it pioneers offshore renewable energy and subsea storage infrastructure while leveraging AltaSea’s marine access.</a:t>
            </a:r>
            <a:endParaRPr lang="en-US" sz="1500" spc="-33" dirty="0">
              <a:solidFill>
                <a:schemeClr val="bg1"/>
              </a:solidFill>
              <a:latin typeface="+mj-lt"/>
              <a:ea typeface="Now"/>
              <a:cs typeface="Now"/>
              <a:sym typeface="Now"/>
            </a:endParaRPr>
          </a:p>
        </p:txBody>
      </p:sp>
      <p:sp>
        <p:nvSpPr>
          <p:cNvPr id="26" name="TextBox 26">
            <a:extLst>
              <a:ext uri="{FF2B5EF4-FFF2-40B4-BE49-F238E27FC236}">
                <a16:creationId xmlns:a16="http://schemas.microsoft.com/office/drawing/2014/main" id="{267AE6A5-2C64-A4F7-F9AC-33A186F77D4A}"/>
              </a:ext>
            </a:extLst>
          </p:cNvPr>
          <p:cNvSpPr txBox="1"/>
          <p:nvPr/>
        </p:nvSpPr>
        <p:spPr>
          <a:xfrm>
            <a:off x="10402097" y="2390652"/>
            <a:ext cx="3243486" cy="1451808"/>
          </a:xfrm>
          <a:prstGeom prst="rect">
            <a:avLst/>
          </a:prstGeom>
        </p:spPr>
        <p:txBody>
          <a:bodyPr wrap="square" lIns="0" tIns="0" rIns="0" bIns="0" rtlCol="0" anchor="t">
            <a:spAutoFit/>
          </a:bodyPr>
          <a:lstStyle/>
          <a:p>
            <a:pPr lvl="0" algn="ctr">
              <a:lnSpc>
                <a:spcPts val="2332"/>
              </a:lnSpc>
              <a:spcBef>
                <a:spcPct val="0"/>
              </a:spcBef>
            </a:pPr>
            <a:r>
              <a:rPr lang="en-US" sz="1500" dirty="0" err="1">
                <a:solidFill>
                  <a:schemeClr val="bg1"/>
                </a:solidFill>
                <a:latin typeface="+mj-lt"/>
              </a:rPr>
              <a:t>Voyacy’s</a:t>
            </a:r>
            <a:r>
              <a:rPr lang="en-US" sz="1500" dirty="0">
                <a:solidFill>
                  <a:schemeClr val="bg1"/>
                </a:solidFill>
                <a:latin typeface="+mj-lt"/>
              </a:rPr>
              <a:t> Regen, led by Philippe and Ashlan Cousteau, and AltaSea both aim to harness science, technology, and entrepreneurship to restore ocean health and drive sustainable solutions.</a:t>
            </a:r>
            <a:endParaRPr lang="en-US" sz="1500" spc="-33" dirty="0">
              <a:solidFill>
                <a:schemeClr val="bg1"/>
              </a:solidFill>
              <a:latin typeface="+mj-lt"/>
              <a:ea typeface="Now"/>
              <a:cs typeface="Now"/>
              <a:sym typeface="Now"/>
            </a:endParaRPr>
          </a:p>
        </p:txBody>
      </p:sp>
      <p:sp>
        <p:nvSpPr>
          <p:cNvPr id="27" name="TextBox 27">
            <a:extLst>
              <a:ext uri="{FF2B5EF4-FFF2-40B4-BE49-F238E27FC236}">
                <a16:creationId xmlns:a16="http://schemas.microsoft.com/office/drawing/2014/main" id="{CC5EFFB0-6645-F611-2CCA-C088CE9F7BD6}"/>
              </a:ext>
            </a:extLst>
          </p:cNvPr>
          <p:cNvSpPr txBox="1"/>
          <p:nvPr/>
        </p:nvSpPr>
        <p:spPr>
          <a:xfrm>
            <a:off x="3717988" y="2362200"/>
            <a:ext cx="3121961" cy="1746760"/>
          </a:xfrm>
          <a:prstGeom prst="rect">
            <a:avLst/>
          </a:prstGeom>
        </p:spPr>
        <p:txBody>
          <a:bodyPr wrap="square" lIns="0" tIns="0" rIns="0" bIns="0" rtlCol="0" anchor="t">
            <a:spAutoFit/>
          </a:bodyPr>
          <a:lstStyle/>
          <a:p>
            <a:pPr lvl="0" algn="ctr">
              <a:lnSpc>
                <a:spcPts val="2332"/>
              </a:lnSpc>
              <a:spcBef>
                <a:spcPct val="0"/>
              </a:spcBef>
            </a:pPr>
            <a:r>
              <a:rPr lang="en-US" sz="1500" dirty="0">
                <a:solidFill>
                  <a:schemeClr val="bg1"/>
                </a:solidFill>
                <a:latin typeface="+mj-lt"/>
              </a:rPr>
              <a:t>AltaSea is a key collaborator that helps DOER Marine, led by Sylvia Earle (President) and Liz Taylor (CEO), extend their reach beyond engineering into public education and ecosystem-wide ocean impact.</a:t>
            </a:r>
            <a:endParaRPr lang="en-US" sz="1500" spc="-33" dirty="0">
              <a:solidFill>
                <a:schemeClr val="bg1"/>
              </a:solidFill>
              <a:latin typeface="+mj-lt"/>
              <a:ea typeface="Now"/>
              <a:cs typeface="Now"/>
              <a:sym typeface="Now"/>
            </a:endParaRPr>
          </a:p>
        </p:txBody>
      </p:sp>
      <p:grpSp>
        <p:nvGrpSpPr>
          <p:cNvPr id="29" name="Group 29">
            <a:extLst>
              <a:ext uri="{FF2B5EF4-FFF2-40B4-BE49-F238E27FC236}">
                <a16:creationId xmlns:a16="http://schemas.microsoft.com/office/drawing/2014/main" id="{6C4F8805-204C-B290-EF3E-B171B02CD27B}"/>
              </a:ext>
            </a:extLst>
          </p:cNvPr>
          <p:cNvGrpSpPr/>
          <p:nvPr/>
        </p:nvGrpSpPr>
        <p:grpSpPr>
          <a:xfrm>
            <a:off x="10355060" y="4444552"/>
            <a:ext cx="3203103" cy="3184272"/>
            <a:chOff x="0" y="0"/>
            <a:chExt cx="773027" cy="812800"/>
          </a:xfrm>
        </p:grpSpPr>
        <p:sp>
          <p:nvSpPr>
            <p:cNvPr id="30" name="Freeform 30">
              <a:extLst>
                <a:ext uri="{FF2B5EF4-FFF2-40B4-BE49-F238E27FC236}">
                  <a16:creationId xmlns:a16="http://schemas.microsoft.com/office/drawing/2014/main" id="{E22401CD-40D8-E794-B95F-08D11FC8A491}"/>
                </a:ext>
              </a:extLst>
            </p:cNvPr>
            <p:cNvSpPr/>
            <p:nvPr/>
          </p:nvSpPr>
          <p:spPr>
            <a:xfrm>
              <a:off x="0" y="0"/>
              <a:ext cx="773027" cy="812800"/>
            </a:xfrm>
            <a:custGeom>
              <a:avLst/>
              <a:gdLst/>
              <a:ahLst/>
              <a:cxnLst/>
              <a:rect l="l" t="t" r="r" b="b"/>
              <a:pathLst>
                <a:path w="773027" h="812800">
                  <a:moveTo>
                    <a:pt x="41089" y="0"/>
                  </a:moveTo>
                  <a:lnTo>
                    <a:pt x="731938" y="0"/>
                  </a:lnTo>
                  <a:cubicBezTo>
                    <a:pt x="742836" y="0"/>
                    <a:pt x="753287" y="4329"/>
                    <a:pt x="760993" y="12035"/>
                  </a:cubicBezTo>
                  <a:cubicBezTo>
                    <a:pt x="768698" y="19740"/>
                    <a:pt x="773027" y="30192"/>
                    <a:pt x="773027" y="41089"/>
                  </a:cubicBezTo>
                  <a:lnTo>
                    <a:pt x="773027" y="771711"/>
                  </a:lnTo>
                  <a:cubicBezTo>
                    <a:pt x="773027" y="782608"/>
                    <a:pt x="768698" y="793060"/>
                    <a:pt x="760993" y="800765"/>
                  </a:cubicBezTo>
                  <a:cubicBezTo>
                    <a:pt x="753287" y="808471"/>
                    <a:pt x="742836" y="812800"/>
                    <a:pt x="731938" y="812800"/>
                  </a:cubicBezTo>
                  <a:lnTo>
                    <a:pt x="41089" y="812800"/>
                  </a:lnTo>
                  <a:cubicBezTo>
                    <a:pt x="30192" y="812800"/>
                    <a:pt x="19740" y="808471"/>
                    <a:pt x="12035" y="800765"/>
                  </a:cubicBezTo>
                  <a:cubicBezTo>
                    <a:pt x="4329" y="793060"/>
                    <a:pt x="0" y="782608"/>
                    <a:pt x="0" y="771711"/>
                  </a:cubicBezTo>
                  <a:lnTo>
                    <a:pt x="0" y="41089"/>
                  </a:lnTo>
                  <a:cubicBezTo>
                    <a:pt x="0" y="30192"/>
                    <a:pt x="4329" y="19740"/>
                    <a:pt x="12035" y="12035"/>
                  </a:cubicBezTo>
                  <a:cubicBezTo>
                    <a:pt x="19740" y="4329"/>
                    <a:pt x="30192" y="0"/>
                    <a:pt x="41089" y="0"/>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latin typeface="+mj-lt"/>
              </a:endParaRPr>
            </a:p>
          </p:txBody>
        </p:sp>
      </p:grpSp>
      <p:grpSp>
        <p:nvGrpSpPr>
          <p:cNvPr id="31" name="Group 31">
            <a:extLst>
              <a:ext uri="{FF2B5EF4-FFF2-40B4-BE49-F238E27FC236}">
                <a16:creationId xmlns:a16="http://schemas.microsoft.com/office/drawing/2014/main" id="{98DD8E46-C52A-626E-A61F-3433C47556C7}"/>
              </a:ext>
            </a:extLst>
          </p:cNvPr>
          <p:cNvGrpSpPr/>
          <p:nvPr/>
        </p:nvGrpSpPr>
        <p:grpSpPr>
          <a:xfrm>
            <a:off x="3628787" y="4404234"/>
            <a:ext cx="3241603" cy="3184271"/>
            <a:chOff x="0" y="0"/>
            <a:chExt cx="782319" cy="812800"/>
          </a:xfrm>
        </p:grpSpPr>
        <p:sp>
          <p:nvSpPr>
            <p:cNvPr id="32" name="Freeform 32">
              <a:extLst>
                <a:ext uri="{FF2B5EF4-FFF2-40B4-BE49-F238E27FC236}">
                  <a16:creationId xmlns:a16="http://schemas.microsoft.com/office/drawing/2014/main" id="{347F3A0C-1566-5D81-6486-0A2F5F694668}"/>
                </a:ext>
              </a:extLst>
            </p:cNvPr>
            <p:cNvSpPr/>
            <p:nvPr/>
          </p:nvSpPr>
          <p:spPr>
            <a:xfrm>
              <a:off x="0" y="0"/>
              <a:ext cx="782319" cy="812800"/>
            </a:xfrm>
            <a:custGeom>
              <a:avLst/>
              <a:gdLst/>
              <a:ahLst/>
              <a:cxnLst/>
              <a:rect l="l" t="t" r="r" b="b"/>
              <a:pathLst>
                <a:path w="782319" h="812800">
                  <a:moveTo>
                    <a:pt x="40601" y="0"/>
                  </a:moveTo>
                  <a:lnTo>
                    <a:pt x="741718" y="0"/>
                  </a:lnTo>
                  <a:cubicBezTo>
                    <a:pt x="752486" y="0"/>
                    <a:pt x="762813" y="4278"/>
                    <a:pt x="770427" y="11892"/>
                  </a:cubicBezTo>
                  <a:cubicBezTo>
                    <a:pt x="778041" y="19506"/>
                    <a:pt x="782319" y="29833"/>
                    <a:pt x="782319" y="40601"/>
                  </a:cubicBezTo>
                  <a:lnTo>
                    <a:pt x="782319" y="772199"/>
                  </a:lnTo>
                  <a:cubicBezTo>
                    <a:pt x="782319" y="794622"/>
                    <a:pt x="764141" y="812800"/>
                    <a:pt x="741718" y="812800"/>
                  </a:cubicBezTo>
                  <a:lnTo>
                    <a:pt x="40601" y="812800"/>
                  </a:lnTo>
                  <a:cubicBezTo>
                    <a:pt x="18178" y="812800"/>
                    <a:pt x="0" y="794622"/>
                    <a:pt x="0" y="772199"/>
                  </a:cubicBezTo>
                  <a:lnTo>
                    <a:pt x="0" y="40601"/>
                  </a:lnTo>
                  <a:cubicBezTo>
                    <a:pt x="0" y="18178"/>
                    <a:pt x="18178" y="0"/>
                    <a:pt x="40601" y="0"/>
                  </a:cubicBez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dirty="0">
                <a:latin typeface="+mj-lt"/>
              </a:endParaRPr>
            </a:p>
          </p:txBody>
        </p:sp>
      </p:grpSp>
      <p:pic>
        <p:nvPicPr>
          <p:cNvPr id="36" name="Picture 35" descr="A logo with a fish and a fish&#10;&#10;AI-generated content may be incorrect.">
            <a:extLst>
              <a:ext uri="{FF2B5EF4-FFF2-40B4-BE49-F238E27FC236}">
                <a16:creationId xmlns:a16="http://schemas.microsoft.com/office/drawing/2014/main" id="{F834D958-4265-CE66-BEC3-6554ABD7BC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10883" y="-674299"/>
            <a:ext cx="2690288" cy="2690288"/>
          </a:xfrm>
          <a:prstGeom prst="rect">
            <a:avLst/>
          </a:prstGeom>
        </p:spPr>
      </p:pic>
      <p:grpSp>
        <p:nvGrpSpPr>
          <p:cNvPr id="18" name="Group 12">
            <a:extLst>
              <a:ext uri="{FF2B5EF4-FFF2-40B4-BE49-F238E27FC236}">
                <a16:creationId xmlns:a16="http://schemas.microsoft.com/office/drawing/2014/main" id="{64F7E5A1-F03D-3775-FBD8-3BFA26CC6105}"/>
              </a:ext>
            </a:extLst>
          </p:cNvPr>
          <p:cNvGrpSpPr/>
          <p:nvPr/>
        </p:nvGrpSpPr>
        <p:grpSpPr>
          <a:xfrm>
            <a:off x="10744200" y="1674065"/>
            <a:ext cx="2388278" cy="613181"/>
            <a:chOff x="0" y="0"/>
            <a:chExt cx="976004" cy="250585"/>
          </a:xfrm>
        </p:grpSpPr>
        <p:sp>
          <p:nvSpPr>
            <p:cNvPr id="19" name="Freeform 13">
              <a:extLst>
                <a:ext uri="{FF2B5EF4-FFF2-40B4-BE49-F238E27FC236}">
                  <a16:creationId xmlns:a16="http://schemas.microsoft.com/office/drawing/2014/main" id="{B1ECE935-9D14-92F1-ED93-9C9DA4C6DACC}"/>
                </a:ext>
              </a:extLst>
            </p:cNvPr>
            <p:cNvSpPr/>
            <p:nvPr/>
          </p:nvSpPr>
          <p:spPr>
            <a:xfrm>
              <a:off x="0" y="0"/>
              <a:ext cx="976004" cy="250585"/>
            </a:xfrm>
            <a:custGeom>
              <a:avLst/>
              <a:gdLst/>
              <a:ahLst/>
              <a:cxnLst/>
              <a:rect l="l" t="t" r="r" b="b"/>
              <a:pathLst>
                <a:path w="976004" h="250585">
                  <a:moveTo>
                    <a:pt x="113457" y="0"/>
                  </a:moveTo>
                  <a:lnTo>
                    <a:pt x="862547" y="0"/>
                  </a:lnTo>
                  <a:cubicBezTo>
                    <a:pt x="892638" y="0"/>
                    <a:pt x="921496" y="11953"/>
                    <a:pt x="942774" y="33231"/>
                  </a:cubicBezTo>
                  <a:cubicBezTo>
                    <a:pt x="964051" y="54508"/>
                    <a:pt x="976004" y="83366"/>
                    <a:pt x="976004" y="113457"/>
                  </a:cubicBezTo>
                  <a:lnTo>
                    <a:pt x="976004" y="137128"/>
                  </a:lnTo>
                  <a:cubicBezTo>
                    <a:pt x="976004" y="199789"/>
                    <a:pt x="925208" y="250585"/>
                    <a:pt x="862547" y="250585"/>
                  </a:cubicBezTo>
                  <a:lnTo>
                    <a:pt x="113457" y="250585"/>
                  </a:lnTo>
                  <a:cubicBezTo>
                    <a:pt x="50796" y="250585"/>
                    <a:pt x="0" y="199789"/>
                    <a:pt x="0" y="137128"/>
                  </a:cubicBezTo>
                  <a:lnTo>
                    <a:pt x="0" y="113457"/>
                  </a:lnTo>
                  <a:cubicBezTo>
                    <a:pt x="0" y="50796"/>
                    <a:pt x="50796" y="0"/>
                    <a:pt x="113457" y="0"/>
                  </a:cubicBezTo>
                  <a:close/>
                </a:path>
              </a:pathLst>
            </a:custGeom>
            <a:gradFill rotWithShape="1">
              <a:gsLst>
                <a:gs pos="0">
                  <a:srgbClr val="00569E">
                    <a:alpha val="100000"/>
                  </a:srgbClr>
                </a:gs>
                <a:gs pos="100000">
                  <a:srgbClr val="014074">
                    <a:alpha val="100000"/>
                  </a:srgbClr>
                </a:gs>
              </a:gsLst>
              <a:path path="circle">
                <a:fillToRect r="100000" b="100000"/>
              </a:path>
              <a:tileRect l="-100000" t="-100000"/>
            </a:gradFill>
            <a:ln cap="rnd">
              <a:noFill/>
              <a:prstDash val="solid"/>
              <a:round/>
            </a:ln>
          </p:spPr>
          <p:txBody>
            <a:bodyPr/>
            <a:lstStyle/>
            <a:p>
              <a:endParaRPr lang="en-US">
                <a:latin typeface="+mj-lt"/>
              </a:endParaRPr>
            </a:p>
          </p:txBody>
        </p:sp>
        <p:sp>
          <p:nvSpPr>
            <p:cNvPr id="20" name="TextBox 14">
              <a:extLst>
                <a:ext uri="{FF2B5EF4-FFF2-40B4-BE49-F238E27FC236}">
                  <a16:creationId xmlns:a16="http://schemas.microsoft.com/office/drawing/2014/main" id="{5DB00D57-9F19-F970-176B-D3B20E8780C1}"/>
                </a:ext>
              </a:extLst>
            </p:cNvPr>
            <p:cNvSpPr txBox="1"/>
            <p:nvPr/>
          </p:nvSpPr>
          <p:spPr>
            <a:xfrm>
              <a:off x="0" y="-38100"/>
              <a:ext cx="976004" cy="288685"/>
            </a:xfrm>
            <a:prstGeom prst="rect">
              <a:avLst/>
            </a:prstGeom>
          </p:spPr>
          <p:txBody>
            <a:bodyPr lIns="0" tIns="0" rIns="0" bIns="0" rtlCol="0" anchor="ctr"/>
            <a:lstStyle/>
            <a:p>
              <a:pPr marL="0" lvl="0" indent="0" algn="ctr">
                <a:lnSpc>
                  <a:spcPts val="2610"/>
                </a:lnSpc>
                <a:spcBef>
                  <a:spcPct val="0"/>
                </a:spcBef>
              </a:pPr>
              <a:r>
                <a:rPr lang="en-US" sz="1864" b="1" dirty="0" err="1">
                  <a:solidFill>
                    <a:srgbClr val="FFFFFF"/>
                  </a:solidFill>
                  <a:latin typeface="+mj-lt"/>
                  <a:ea typeface="Now Bold"/>
                  <a:cs typeface="Now Bold"/>
                  <a:sym typeface="Now Bold"/>
                </a:rPr>
                <a:t>Voyacy</a:t>
              </a:r>
              <a:r>
                <a:rPr lang="en-US" sz="1864" b="1" dirty="0">
                  <a:solidFill>
                    <a:srgbClr val="FFFFFF"/>
                  </a:solidFill>
                  <a:latin typeface="+mj-lt"/>
                  <a:ea typeface="Now Bold"/>
                  <a:cs typeface="Now Bold"/>
                  <a:sym typeface="Now Bold"/>
                </a:rPr>
                <a:t> Regen</a:t>
              </a:r>
            </a:p>
          </p:txBody>
        </p:sp>
      </p:grpSp>
      <p:sp>
        <p:nvSpPr>
          <p:cNvPr id="28" name="AutoShape 16">
            <a:extLst>
              <a:ext uri="{FF2B5EF4-FFF2-40B4-BE49-F238E27FC236}">
                <a16:creationId xmlns:a16="http://schemas.microsoft.com/office/drawing/2014/main" id="{1FCAF21B-C392-A980-D403-23433F60A106}"/>
              </a:ext>
            </a:extLst>
          </p:cNvPr>
          <p:cNvSpPr/>
          <p:nvPr/>
        </p:nvSpPr>
        <p:spPr>
          <a:xfrm>
            <a:off x="10287000" y="2551552"/>
            <a:ext cx="0" cy="1770169"/>
          </a:xfrm>
          <a:prstGeom prst="line">
            <a:avLst/>
          </a:prstGeom>
          <a:ln w="9525" cap="flat">
            <a:solidFill>
              <a:srgbClr val="FFFFFF"/>
            </a:solidFill>
            <a:prstDash val="solid"/>
            <a:headEnd type="none" w="sm" len="sm"/>
            <a:tailEnd type="none" w="sm" len="sm"/>
          </a:ln>
        </p:spPr>
        <p:txBody>
          <a:bodyPr/>
          <a:lstStyle/>
          <a:p>
            <a:endParaRPr lang="en-US">
              <a:latin typeface="+mj-lt"/>
            </a:endParaRPr>
          </a:p>
        </p:txBody>
      </p:sp>
      <p:sp>
        <p:nvSpPr>
          <p:cNvPr id="35" name="TextBox 27">
            <a:extLst>
              <a:ext uri="{FF2B5EF4-FFF2-40B4-BE49-F238E27FC236}">
                <a16:creationId xmlns:a16="http://schemas.microsoft.com/office/drawing/2014/main" id="{BB877346-A784-EDA1-BC7F-C575AE9ABC7F}"/>
              </a:ext>
            </a:extLst>
          </p:cNvPr>
          <p:cNvSpPr txBox="1"/>
          <p:nvPr/>
        </p:nvSpPr>
        <p:spPr>
          <a:xfrm>
            <a:off x="195927" y="2348819"/>
            <a:ext cx="3245446" cy="1741695"/>
          </a:xfrm>
          <a:prstGeom prst="rect">
            <a:avLst/>
          </a:prstGeom>
        </p:spPr>
        <p:txBody>
          <a:bodyPr wrap="square" lIns="0" tIns="0" rIns="0" bIns="0" rtlCol="0" anchor="t">
            <a:spAutoFit/>
          </a:bodyPr>
          <a:lstStyle/>
          <a:p>
            <a:pPr lvl="0" algn="ctr">
              <a:lnSpc>
                <a:spcPts val="2332"/>
              </a:lnSpc>
              <a:spcBef>
                <a:spcPct val="0"/>
              </a:spcBef>
            </a:pPr>
            <a:r>
              <a:rPr lang="en-US" sz="1350" dirty="0">
                <a:solidFill>
                  <a:schemeClr val="bg1"/>
                </a:solidFill>
                <a:effectLst/>
                <a:latin typeface="+mj-lt"/>
              </a:rPr>
              <a:t>Braid Theory is a vertically integrated venture advisory firm that supports science and engineering-led companies operating in the Blue Economy through accelerator, incubator, pilot to market, and global landing pad programs.</a:t>
            </a:r>
            <a:endParaRPr lang="en-US" sz="1350" b="1" i="1" spc="-33" dirty="0">
              <a:solidFill>
                <a:schemeClr val="bg1"/>
              </a:solidFill>
              <a:latin typeface="+mj-lt"/>
              <a:ea typeface="Now"/>
              <a:cs typeface="Now"/>
              <a:sym typeface="Now"/>
            </a:endParaRPr>
          </a:p>
        </p:txBody>
      </p:sp>
      <p:grpSp>
        <p:nvGrpSpPr>
          <p:cNvPr id="37" name="Group 31">
            <a:extLst>
              <a:ext uri="{FF2B5EF4-FFF2-40B4-BE49-F238E27FC236}">
                <a16:creationId xmlns:a16="http://schemas.microsoft.com/office/drawing/2014/main" id="{6B7133D4-DB50-C54D-2207-BA63E5BE4DBE}"/>
              </a:ext>
            </a:extLst>
          </p:cNvPr>
          <p:cNvGrpSpPr/>
          <p:nvPr/>
        </p:nvGrpSpPr>
        <p:grpSpPr>
          <a:xfrm>
            <a:off x="246900" y="4413659"/>
            <a:ext cx="3224050" cy="3184271"/>
            <a:chOff x="0" y="0"/>
            <a:chExt cx="782319" cy="812800"/>
          </a:xfrm>
        </p:grpSpPr>
        <p:sp>
          <p:nvSpPr>
            <p:cNvPr id="39" name="Freeform 32">
              <a:extLst>
                <a:ext uri="{FF2B5EF4-FFF2-40B4-BE49-F238E27FC236}">
                  <a16:creationId xmlns:a16="http://schemas.microsoft.com/office/drawing/2014/main" id="{63213082-432E-0443-C4A4-02EA15737BC8}"/>
                </a:ext>
              </a:extLst>
            </p:cNvPr>
            <p:cNvSpPr/>
            <p:nvPr/>
          </p:nvSpPr>
          <p:spPr>
            <a:xfrm>
              <a:off x="0" y="0"/>
              <a:ext cx="782319" cy="812800"/>
            </a:xfrm>
            <a:custGeom>
              <a:avLst/>
              <a:gdLst/>
              <a:ahLst/>
              <a:cxnLst/>
              <a:rect l="l" t="t" r="r" b="b"/>
              <a:pathLst>
                <a:path w="782319" h="812800">
                  <a:moveTo>
                    <a:pt x="40601" y="0"/>
                  </a:moveTo>
                  <a:lnTo>
                    <a:pt x="741718" y="0"/>
                  </a:lnTo>
                  <a:cubicBezTo>
                    <a:pt x="752486" y="0"/>
                    <a:pt x="762813" y="4278"/>
                    <a:pt x="770427" y="11892"/>
                  </a:cubicBezTo>
                  <a:cubicBezTo>
                    <a:pt x="778041" y="19506"/>
                    <a:pt x="782319" y="29833"/>
                    <a:pt x="782319" y="40601"/>
                  </a:cubicBezTo>
                  <a:lnTo>
                    <a:pt x="782319" y="772199"/>
                  </a:lnTo>
                  <a:cubicBezTo>
                    <a:pt x="782319" y="794622"/>
                    <a:pt x="764141" y="812800"/>
                    <a:pt x="741718" y="812800"/>
                  </a:cubicBezTo>
                  <a:lnTo>
                    <a:pt x="40601" y="812800"/>
                  </a:lnTo>
                  <a:cubicBezTo>
                    <a:pt x="18178" y="812800"/>
                    <a:pt x="0" y="794622"/>
                    <a:pt x="0" y="772199"/>
                  </a:cubicBezTo>
                  <a:lnTo>
                    <a:pt x="0" y="40601"/>
                  </a:lnTo>
                  <a:cubicBezTo>
                    <a:pt x="0" y="18178"/>
                    <a:pt x="18178" y="0"/>
                    <a:pt x="40601" y="0"/>
                  </a:cubicBez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dirty="0">
                <a:latin typeface="+mj-lt"/>
              </a:endParaRPr>
            </a:p>
          </p:txBody>
        </p:sp>
      </p:grpSp>
    </p:spTree>
    <p:extLst>
      <p:ext uri="{BB962C8B-B14F-4D97-AF65-F5344CB8AC3E}">
        <p14:creationId xmlns:p14="http://schemas.microsoft.com/office/powerpoint/2010/main" val="3891970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3766800" cy="7772400"/>
          </a:xfrm>
          <a:custGeom>
            <a:avLst/>
            <a:gdLst/>
            <a:ahLst/>
            <a:cxnLst/>
            <a:rect l="l" t="t" r="r" b="b"/>
            <a:pathLst>
              <a:path w="13766800" h="7772400">
                <a:moveTo>
                  <a:pt x="0" y="0"/>
                </a:moveTo>
                <a:lnTo>
                  <a:pt x="13766800" y="0"/>
                </a:lnTo>
                <a:lnTo>
                  <a:pt x="13766800" y="7772400"/>
                </a:lnTo>
                <a:lnTo>
                  <a:pt x="0" y="7772400"/>
                </a:lnTo>
                <a:lnTo>
                  <a:pt x="0" y="0"/>
                </a:lnTo>
                <a:close/>
              </a:path>
            </a:pathLst>
          </a:custGeom>
          <a:blipFill>
            <a:blip r:embed="rId2" cstate="email">
              <a:extLst>
                <a:ext uri="{28A0092B-C50C-407E-A947-70E740481C1C}">
                  <a14:useLocalDpi xmlns:a14="http://schemas.microsoft.com/office/drawing/2010/main"/>
                </a:ext>
              </a:extLst>
            </a:blip>
            <a:stretch>
              <a:fillRect l="-369"/>
            </a:stretch>
          </a:blipFill>
        </p:spPr>
        <p:txBody>
          <a:bodyPr/>
          <a:lstStyle/>
          <a:p>
            <a:endParaRPr lang="en-US">
              <a:latin typeface="+mj-lt"/>
            </a:endParaRPr>
          </a:p>
        </p:txBody>
      </p:sp>
      <p:sp>
        <p:nvSpPr>
          <p:cNvPr id="3" name="Freeform 3"/>
          <p:cNvSpPr/>
          <p:nvPr/>
        </p:nvSpPr>
        <p:spPr>
          <a:xfrm>
            <a:off x="0" y="261684"/>
            <a:ext cx="13716000" cy="7772400"/>
          </a:xfrm>
          <a:custGeom>
            <a:avLst/>
            <a:gdLst/>
            <a:ahLst/>
            <a:cxnLst/>
            <a:rect l="l" t="t" r="r" b="b"/>
            <a:pathLst>
              <a:path w="13716000" h="7772400">
                <a:moveTo>
                  <a:pt x="0" y="0"/>
                </a:moveTo>
                <a:lnTo>
                  <a:pt x="13716000" y="0"/>
                </a:lnTo>
                <a:lnTo>
                  <a:pt x="13716000" y="7772400"/>
                </a:lnTo>
                <a:lnTo>
                  <a:pt x="0" y="7772400"/>
                </a:lnTo>
                <a:lnTo>
                  <a:pt x="0" y="0"/>
                </a:lnTo>
                <a:close/>
              </a:path>
            </a:pathLst>
          </a:custGeom>
          <a:blipFill>
            <a:blip r:embed="rId3" cstate="email">
              <a:alphaModFix amt="35000"/>
              <a:extLst>
                <a:ext uri="{28A0092B-C50C-407E-A947-70E740481C1C}">
                  <a14:useLocalDpi xmlns:a14="http://schemas.microsoft.com/office/drawing/2010/main"/>
                </a:ext>
              </a:extLst>
            </a:blip>
            <a:stretch>
              <a:fillRect t="-42953" b="-54311"/>
            </a:stretch>
          </a:blipFill>
        </p:spPr>
        <p:txBody>
          <a:bodyPr/>
          <a:lstStyle/>
          <a:p>
            <a:endParaRPr lang="en-US">
              <a:latin typeface="+mj-lt"/>
            </a:endParaRPr>
          </a:p>
        </p:txBody>
      </p:sp>
      <p:grpSp>
        <p:nvGrpSpPr>
          <p:cNvPr id="7" name="Group 7"/>
          <p:cNvGrpSpPr/>
          <p:nvPr/>
        </p:nvGrpSpPr>
        <p:grpSpPr>
          <a:xfrm>
            <a:off x="-23091" y="213680"/>
            <a:ext cx="13766800" cy="1419604"/>
            <a:chOff x="0" y="-19050"/>
            <a:chExt cx="4781176" cy="563357"/>
          </a:xfrm>
        </p:grpSpPr>
        <p:sp>
          <p:nvSpPr>
            <p:cNvPr id="8" name="Freeform 8"/>
            <p:cNvSpPr/>
            <p:nvPr/>
          </p:nvSpPr>
          <p:spPr>
            <a:xfrm>
              <a:off x="17642" y="0"/>
              <a:ext cx="4763534" cy="544307"/>
            </a:xfrm>
            <a:custGeom>
              <a:avLst/>
              <a:gdLst/>
              <a:ahLst/>
              <a:cxnLst/>
              <a:rect l="l" t="t" r="r" b="b"/>
              <a:pathLst>
                <a:path w="4781176" h="544307">
                  <a:moveTo>
                    <a:pt x="0" y="0"/>
                  </a:moveTo>
                  <a:lnTo>
                    <a:pt x="4781176" y="0"/>
                  </a:lnTo>
                  <a:lnTo>
                    <a:pt x="4781176" y="544307"/>
                  </a:lnTo>
                  <a:lnTo>
                    <a:pt x="0" y="544307"/>
                  </a:lnTo>
                  <a:close/>
                </a:path>
              </a:pathLst>
            </a:custGeom>
            <a:solidFill>
              <a:srgbClr val="023873">
                <a:alpha val="74902"/>
              </a:srgbClr>
            </a:solidFill>
          </p:spPr>
          <p:txBody>
            <a:bodyPr/>
            <a:lstStyle/>
            <a:p>
              <a:r>
                <a:rPr lang="en-US" sz="5000" b="1" dirty="0">
                  <a:solidFill>
                    <a:srgbClr val="FFFFFF"/>
                  </a:solidFill>
                  <a:latin typeface="+mj-lt"/>
                  <a:ea typeface="Open Sans Extra Bold" panose="020B0604020202020204" charset="0"/>
                  <a:cs typeface="Open Sans Extra Bold" panose="020B0604020202020204" charset="0"/>
                </a:rPr>
                <a:t>Appendix B</a:t>
              </a:r>
            </a:p>
          </p:txBody>
        </p:sp>
        <p:sp>
          <p:nvSpPr>
            <p:cNvPr id="9" name="TextBox 9"/>
            <p:cNvSpPr txBox="1"/>
            <p:nvPr/>
          </p:nvSpPr>
          <p:spPr>
            <a:xfrm>
              <a:off x="0" y="-19050"/>
              <a:ext cx="4781176" cy="563357"/>
            </a:xfrm>
            <a:prstGeom prst="rect">
              <a:avLst/>
            </a:prstGeom>
          </p:spPr>
          <p:txBody>
            <a:bodyPr lIns="50800" tIns="50800" rIns="50800" bIns="50800" rtlCol="0" anchor="ctr"/>
            <a:lstStyle/>
            <a:p>
              <a:pPr algn="ctr">
                <a:lnSpc>
                  <a:spcPts val="1995"/>
                </a:lnSpc>
              </a:pPr>
              <a:endParaRPr>
                <a:latin typeface="+mj-lt"/>
              </a:endParaRPr>
            </a:p>
          </p:txBody>
        </p:sp>
      </p:grpSp>
      <p:sp>
        <p:nvSpPr>
          <p:cNvPr id="15" name="TextBox 15"/>
          <p:cNvSpPr txBox="1"/>
          <p:nvPr/>
        </p:nvSpPr>
        <p:spPr>
          <a:xfrm>
            <a:off x="-152400" y="2895600"/>
            <a:ext cx="13716000" cy="1781385"/>
          </a:xfrm>
          <a:prstGeom prst="rect">
            <a:avLst/>
          </a:prstGeom>
        </p:spPr>
        <p:txBody>
          <a:bodyPr wrap="square" lIns="0" tIns="0" rIns="0" bIns="0" rtlCol="0" anchor="t">
            <a:spAutoFit/>
          </a:bodyPr>
          <a:lstStyle/>
          <a:p>
            <a:pPr marL="0" lvl="0" indent="0" algn="ctr">
              <a:lnSpc>
                <a:spcPts val="7200"/>
              </a:lnSpc>
              <a:spcBef>
                <a:spcPct val="0"/>
              </a:spcBef>
            </a:pPr>
            <a:r>
              <a:rPr lang="en-US" sz="5000" b="1" dirty="0">
                <a:solidFill>
                  <a:srgbClr val="FFFFFF"/>
                </a:solidFill>
                <a:latin typeface="+mj-lt"/>
                <a:ea typeface="Open Sans Extra Bold" panose="020B0604020202020204" charset="0"/>
                <a:cs typeface="Open Sans Extra Bold" panose="020B0604020202020204" charset="0"/>
                <a:sym typeface="Now Bold"/>
              </a:rPr>
              <a:t>DBDI OCEAN COMMUNITIES:</a:t>
            </a:r>
          </a:p>
          <a:p>
            <a:pPr marL="0" lvl="0" indent="0" algn="ctr">
              <a:lnSpc>
                <a:spcPts val="7200"/>
              </a:lnSpc>
              <a:spcBef>
                <a:spcPct val="0"/>
              </a:spcBef>
            </a:pPr>
            <a:r>
              <a:rPr lang="en-US" sz="4000" b="1" dirty="0">
                <a:solidFill>
                  <a:srgbClr val="FFFFFF"/>
                </a:solidFill>
                <a:latin typeface="+mj-lt"/>
                <a:ea typeface="Open Sans Extra Bold" panose="020B0604020202020204" charset="0"/>
                <a:cs typeface="Open Sans Extra Bold" panose="020B0604020202020204" charset="0"/>
                <a:sym typeface="Now Bold"/>
              </a:rPr>
              <a:t>The Next Four International AltaSea Hubs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56654"/>
            <a:ext cx="11288166" cy="6291946"/>
            <a:chOff x="0" y="0"/>
            <a:chExt cx="3121624" cy="1706165"/>
          </a:xfrm>
        </p:grpSpPr>
        <p:sp>
          <p:nvSpPr>
            <p:cNvPr id="3" name="Freeform 3"/>
            <p:cNvSpPr/>
            <p:nvPr/>
          </p:nvSpPr>
          <p:spPr>
            <a:xfrm>
              <a:off x="0" y="0"/>
              <a:ext cx="3121624" cy="1706165"/>
            </a:xfrm>
            <a:custGeom>
              <a:avLst/>
              <a:gdLst/>
              <a:ahLst/>
              <a:cxnLst/>
              <a:rect l="l" t="t" r="r" b="b"/>
              <a:pathLst>
                <a:path w="3121624" h="1706165">
                  <a:moveTo>
                    <a:pt x="0" y="0"/>
                  </a:moveTo>
                  <a:lnTo>
                    <a:pt x="3121624" y="0"/>
                  </a:lnTo>
                  <a:lnTo>
                    <a:pt x="3121624" y="1706165"/>
                  </a:lnTo>
                  <a:lnTo>
                    <a:pt x="0" y="1706165"/>
                  </a:lnTo>
                  <a:close/>
                </a:path>
              </a:pathLst>
            </a:custGeom>
            <a:solidFill>
              <a:srgbClr val="F5F5F5"/>
            </a:solidFill>
            <a:ln cap="sq">
              <a:noFill/>
              <a:prstDash val="solid"/>
              <a:miter/>
            </a:ln>
          </p:spPr>
          <p:txBody>
            <a:bodyPr/>
            <a:lstStyle/>
            <a:p>
              <a:endParaRPr lang="en-US">
                <a:latin typeface="+mj-lt"/>
              </a:endParaRPr>
            </a:p>
          </p:txBody>
        </p:sp>
        <p:sp>
          <p:nvSpPr>
            <p:cNvPr id="4" name="TextBox 4"/>
            <p:cNvSpPr txBox="1"/>
            <p:nvPr/>
          </p:nvSpPr>
          <p:spPr>
            <a:xfrm>
              <a:off x="0" y="-28575"/>
              <a:ext cx="3121624" cy="1734740"/>
            </a:xfrm>
            <a:prstGeom prst="rect">
              <a:avLst/>
            </a:prstGeom>
          </p:spPr>
          <p:txBody>
            <a:bodyPr lIns="38100" tIns="38100" rIns="38100" bIns="38100" rtlCol="0" anchor="ctr"/>
            <a:lstStyle/>
            <a:p>
              <a:pPr algn="ctr">
                <a:lnSpc>
                  <a:spcPts val="1402"/>
                </a:lnSpc>
              </a:pPr>
              <a:endParaRPr>
                <a:latin typeface="+mj-lt"/>
              </a:endParaRPr>
            </a:p>
          </p:txBody>
        </p:sp>
      </p:grpSp>
      <p:sp>
        <p:nvSpPr>
          <p:cNvPr id="5" name="TextBox 5"/>
          <p:cNvSpPr txBox="1"/>
          <p:nvPr/>
        </p:nvSpPr>
        <p:spPr>
          <a:xfrm>
            <a:off x="240756" y="1596466"/>
            <a:ext cx="9007082" cy="4671022"/>
          </a:xfrm>
          <a:prstGeom prst="rect">
            <a:avLst/>
          </a:prstGeom>
        </p:spPr>
        <p:txBody>
          <a:bodyPr lIns="0" tIns="0" rIns="0" bIns="0" rtlCol="0" anchor="t">
            <a:spAutoFit/>
          </a:bodyPr>
          <a:lstStyle/>
          <a:p>
            <a:pPr algn="l">
              <a:lnSpc>
                <a:spcPts val="3839"/>
              </a:lnSpc>
            </a:pPr>
            <a:r>
              <a:rPr lang="en-US" sz="1999" b="1" u="sng" dirty="0">
                <a:solidFill>
                  <a:srgbClr val="000000"/>
                </a:solidFill>
                <a:latin typeface="+mj-lt"/>
                <a:ea typeface="Now Bold"/>
                <a:cs typeface="Now Bold"/>
                <a:sym typeface="Now Bold"/>
              </a:rPr>
              <a:t>Location: Indonesia</a:t>
            </a:r>
          </a:p>
          <a:p>
            <a:pPr algn="l">
              <a:lnSpc>
                <a:spcPts val="3264"/>
              </a:lnSpc>
            </a:pPr>
            <a:r>
              <a:rPr lang="en-US" sz="1700" b="1" dirty="0">
                <a:solidFill>
                  <a:srgbClr val="000000"/>
                </a:solidFill>
                <a:latin typeface="+mj-lt"/>
                <a:ea typeface="Now Bold"/>
                <a:cs typeface="Now Bold"/>
                <a:sym typeface="Now Bold"/>
              </a:rPr>
              <a:t>Priority Blue Economy Focus Area(s): Aquaculture, with a focus on Seaweed</a:t>
            </a:r>
          </a:p>
          <a:p>
            <a:pPr marL="367031" lvl="1" indent="-183515" algn="l">
              <a:lnSpc>
                <a:spcPts val="3264"/>
              </a:lnSpc>
              <a:buFont typeface="Arial"/>
              <a:buChar char="•"/>
            </a:pPr>
            <a:r>
              <a:rPr lang="en-US" sz="1700" dirty="0">
                <a:solidFill>
                  <a:srgbClr val="000000"/>
                </a:solidFill>
                <a:latin typeface="+mj-lt"/>
                <a:ea typeface="Now"/>
                <a:cs typeface="Now"/>
                <a:sym typeface="Now"/>
              </a:rPr>
              <a:t>Indonesia is a major global player in seaweed aquaculture, particularly for </a:t>
            </a:r>
            <a:r>
              <a:rPr lang="en-US" sz="1700" i="1" dirty="0" err="1">
                <a:solidFill>
                  <a:srgbClr val="000000"/>
                </a:solidFill>
                <a:latin typeface="+mj-lt"/>
                <a:ea typeface="Now"/>
                <a:cs typeface="Now"/>
                <a:sym typeface="Now"/>
              </a:rPr>
              <a:t>Eucheumatoid</a:t>
            </a:r>
            <a:r>
              <a:rPr lang="en-US" sz="1700" dirty="0">
                <a:solidFill>
                  <a:srgbClr val="000000"/>
                </a:solidFill>
                <a:latin typeface="+mj-lt"/>
                <a:ea typeface="Now"/>
                <a:cs typeface="Now"/>
                <a:sym typeface="Now"/>
              </a:rPr>
              <a:t> seaweed used in carrageenan production as a thickener. The industry provides livelihoods for thousands of coastal families and contributes significantly to the national fisheries output. </a:t>
            </a:r>
          </a:p>
          <a:p>
            <a:pPr marL="367031" lvl="1" indent="-183515" algn="l">
              <a:lnSpc>
                <a:spcPts val="3264"/>
              </a:lnSpc>
              <a:buFont typeface="Arial"/>
              <a:buChar char="•"/>
            </a:pPr>
            <a:r>
              <a:rPr lang="en-US" sz="1700" dirty="0">
                <a:solidFill>
                  <a:srgbClr val="000000"/>
                </a:solidFill>
                <a:latin typeface="+mj-lt"/>
                <a:ea typeface="Now"/>
                <a:cs typeface="Now"/>
                <a:sym typeface="Now"/>
              </a:rPr>
              <a:t>While Indonesia leads in production volume, challenges remain in optimizing economic value and ensuring sustainability. AltaSea is in discussions with Indonesian officials to deploy the DBDI System Thinking approach to resolve these issues.</a:t>
            </a:r>
          </a:p>
          <a:p>
            <a:pPr marL="367031" lvl="1" indent="-183515" algn="l">
              <a:lnSpc>
                <a:spcPts val="3264"/>
              </a:lnSpc>
              <a:buFont typeface="Arial"/>
              <a:buChar char="•"/>
            </a:pPr>
            <a:r>
              <a:rPr lang="en-US" sz="1700" dirty="0">
                <a:solidFill>
                  <a:srgbClr val="000000"/>
                </a:solidFill>
                <a:latin typeface="+mj-lt"/>
                <a:ea typeface="Now"/>
                <a:cs typeface="Now"/>
                <a:sym typeface="Now"/>
              </a:rPr>
              <a:t>Resources for a DBDI Hub include government land to build a facility, support from specific philanthropic supporters, and potential for partnership with Pegasus Capital Advisors on their development of a new eco-tourism resort that will feature onsite aquaculture. </a:t>
            </a:r>
          </a:p>
        </p:txBody>
      </p:sp>
      <p:grpSp>
        <p:nvGrpSpPr>
          <p:cNvPr id="6" name="Group 6"/>
          <p:cNvGrpSpPr/>
          <p:nvPr/>
        </p:nvGrpSpPr>
        <p:grpSpPr>
          <a:xfrm>
            <a:off x="9728394" y="1772808"/>
            <a:ext cx="3746850" cy="5507850"/>
            <a:chOff x="0" y="0"/>
            <a:chExt cx="552927" cy="812800"/>
          </a:xfrm>
        </p:grpSpPr>
        <p:sp>
          <p:nvSpPr>
            <p:cNvPr id="7" name="Freeform 7"/>
            <p:cNvSpPr/>
            <p:nvPr/>
          </p:nvSpPr>
          <p:spPr>
            <a:xfrm>
              <a:off x="0" y="0"/>
              <a:ext cx="552927" cy="812800"/>
            </a:xfrm>
            <a:custGeom>
              <a:avLst/>
              <a:gdLst/>
              <a:ahLst/>
              <a:cxnLst/>
              <a:rect l="l" t="t" r="r" b="b"/>
              <a:pathLst>
                <a:path w="552927" h="812800">
                  <a:moveTo>
                    <a:pt x="0" y="0"/>
                  </a:moveTo>
                  <a:lnTo>
                    <a:pt x="552927" y="0"/>
                  </a:lnTo>
                  <a:lnTo>
                    <a:pt x="552927" y="812800"/>
                  </a:lnTo>
                  <a:lnTo>
                    <a:pt x="0" y="812800"/>
                  </a:lnTo>
                  <a:close/>
                </a:path>
              </a:pathLst>
            </a:custGeom>
            <a:blipFill>
              <a:blip r:embed="rId2" cstate="email">
                <a:extLst>
                  <a:ext uri="{28A0092B-C50C-407E-A947-70E740481C1C}">
                    <a14:useLocalDpi xmlns:a14="http://schemas.microsoft.com/office/drawing/2010/main"/>
                  </a:ext>
                </a:extLst>
              </a:blip>
              <a:stretch>
                <a:fillRect r="-101620"/>
              </a:stretch>
            </a:blipFill>
          </p:spPr>
          <p:txBody>
            <a:bodyPr/>
            <a:lstStyle/>
            <a:p>
              <a:endParaRPr lang="en-US">
                <a:latin typeface="+mj-lt"/>
              </a:endParaRPr>
            </a:p>
          </p:txBody>
        </p:sp>
      </p:grpSp>
      <p:sp>
        <p:nvSpPr>
          <p:cNvPr id="8" name="TextBox 8"/>
          <p:cNvSpPr txBox="1"/>
          <p:nvPr/>
        </p:nvSpPr>
        <p:spPr>
          <a:xfrm>
            <a:off x="348007" y="74026"/>
            <a:ext cx="9537407" cy="1406429"/>
          </a:xfrm>
          <a:prstGeom prst="rect">
            <a:avLst/>
          </a:prstGeom>
        </p:spPr>
        <p:txBody>
          <a:bodyPr lIns="0" tIns="0" rIns="0" bIns="0" rtlCol="0" anchor="t">
            <a:spAutoFit/>
          </a:bodyPr>
          <a:lstStyle/>
          <a:p>
            <a:pPr marL="0" lvl="0" indent="0" algn="l">
              <a:lnSpc>
                <a:spcPts val="5595"/>
              </a:lnSpc>
              <a:spcBef>
                <a:spcPct val="0"/>
              </a:spcBef>
            </a:pPr>
            <a:r>
              <a:rPr lang="en-US" sz="4662" b="1" dirty="0">
                <a:solidFill>
                  <a:srgbClr val="051D40"/>
                </a:solidFill>
                <a:latin typeface="+mj-lt"/>
                <a:ea typeface="Open Sans Extra Bold"/>
                <a:cs typeface="Open Sans Extra Bold"/>
                <a:sym typeface="Open Sans Extra Bold"/>
              </a:rPr>
              <a:t>DBDI INTERNATIONAL OCEAN COMMUNITY PARTNERS</a:t>
            </a:r>
          </a:p>
        </p:txBody>
      </p:sp>
    </p:spTree>
    <p:extLst>
      <p:ext uri="{BB962C8B-B14F-4D97-AF65-F5344CB8AC3E}">
        <p14:creationId xmlns:p14="http://schemas.microsoft.com/office/powerpoint/2010/main" val="2387652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602703"/>
            <a:ext cx="11288166" cy="6220186"/>
            <a:chOff x="0" y="0"/>
            <a:chExt cx="3121624" cy="1612084"/>
          </a:xfrm>
        </p:grpSpPr>
        <p:sp>
          <p:nvSpPr>
            <p:cNvPr id="3" name="Freeform 3"/>
            <p:cNvSpPr/>
            <p:nvPr/>
          </p:nvSpPr>
          <p:spPr>
            <a:xfrm>
              <a:off x="0" y="0"/>
              <a:ext cx="3121624" cy="1612084"/>
            </a:xfrm>
            <a:custGeom>
              <a:avLst/>
              <a:gdLst/>
              <a:ahLst/>
              <a:cxnLst/>
              <a:rect l="l" t="t" r="r" b="b"/>
              <a:pathLst>
                <a:path w="3121624" h="1612084">
                  <a:moveTo>
                    <a:pt x="0" y="0"/>
                  </a:moveTo>
                  <a:lnTo>
                    <a:pt x="3121624" y="0"/>
                  </a:lnTo>
                  <a:lnTo>
                    <a:pt x="3121624" y="1612084"/>
                  </a:lnTo>
                  <a:lnTo>
                    <a:pt x="0" y="1612084"/>
                  </a:lnTo>
                  <a:close/>
                </a:path>
              </a:pathLst>
            </a:custGeom>
            <a:solidFill>
              <a:srgbClr val="F5F5F5"/>
            </a:solidFill>
            <a:ln cap="sq">
              <a:noFill/>
              <a:prstDash val="solid"/>
              <a:miter/>
            </a:ln>
          </p:spPr>
          <p:txBody>
            <a:bodyPr/>
            <a:lstStyle/>
            <a:p>
              <a:endParaRPr lang="en-US">
                <a:latin typeface="+mj-lt"/>
              </a:endParaRPr>
            </a:p>
          </p:txBody>
        </p:sp>
        <p:sp>
          <p:nvSpPr>
            <p:cNvPr id="4" name="TextBox 4"/>
            <p:cNvSpPr txBox="1"/>
            <p:nvPr/>
          </p:nvSpPr>
          <p:spPr>
            <a:xfrm>
              <a:off x="0" y="-28575"/>
              <a:ext cx="3121624" cy="1640659"/>
            </a:xfrm>
            <a:prstGeom prst="rect">
              <a:avLst/>
            </a:prstGeom>
          </p:spPr>
          <p:txBody>
            <a:bodyPr lIns="38100" tIns="38100" rIns="38100" bIns="38100" rtlCol="0" anchor="ctr"/>
            <a:lstStyle/>
            <a:p>
              <a:pPr algn="ctr">
                <a:lnSpc>
                  <a:spcPts val="1402"/>
                </a:lnSpc>
              </a:pPr>
              <a:endParaRPr>
                <a:latin typeface="+mj-lt"/>
              </a:endParaRPr>
            </a:p>
          </p:txBody>
        </p:sp>
      </p:grpSp>
      <p:sp>
        <p:nvSpPr>
          <p:cNvPr id="5" name="TextBox 5"/>
          <p:cNvSpPr txBox="1"/>
          <p:nvPr/>
        </p:nvSpPr>
        <p:spPr>
          <a:xfrm>
            <a:off x="250763" y="1550791"/>
            <a:ext cx="9007082" cy="5094215"/>
          </a:xfrm>
          <a:prstGeom prst="rect">
            <a:avLst/>
          </a:prstGeom>
        </p:spPr>
        <p:txBody>
          <a:bodyPr lIns="0" tIns="0" rIns="0" bIns="0" rtlCol="0" anchor="t">
            <a:spAutoFit/>
          </a:bodyPr>
          <a:lstStyle/>
          <a:p>
            <a:pPr algn="l">
              <a:lnSpc>
                <a:spcPts val="3839"/>
              </a:lnSpc>
            </a:pPr>
            <a:r>
              <a:rPr lang="en-US" sz="1999" b="1" u="sng" dirty="0">
                <a:solidFill>
                  <a:srgbClr val="000000"/>
                </a:solidFill>
                <a:latin typeface="+mj-lt"/>
                <a:ea typeface="Now Bold"/>
                <a:cs typeface="Now Bold"/>
                <a:sym typeface="Now Bold"/>
              </a:rPr>
              <a:t>Location: Zanzibar, Tanzania </a:t>
            </a:r>
          </a:p>
          <a:p>
            <a:pPr algn="l">
              <a:lnSpc>
                <a:spcPts val="3264"/>
              </a:lnSpc>
            </a:pPr>
            <a:r>
              <a:rPr lang="en-US" sz="1700" b="1" dirty="0">
                <a:solidFill>
                  <a:srgbClr val="000000"/>
                </a:solidFill>
                <a:latin typeface="+mj-lt"/>
                <a:ea typeface="Now Bold"/>
                <a:cs typeface="Now Bold"/>
                <a:sym typeface="Now Bold"/>
              </a:rPr>
              <a:t>Priority Blue Economy Focus Area(s): Aquaculture, with a focus on Land-Based Production </a:t>
            </a:r>
          </a:p>
          <a:p>
            <a:pPr marL="367031" lvl="1" indent="-183515" algn="l">
              <a:lnSpc>
                <a:spcPts val="3264"/>
              </a:lnSpc>
              <a:buFont typeface="Arial"/>
              <a:buChar char="•"/>
            </a:pPr>
            <a:r>
              <a:rPr lang="en-US" sz="1700" dirty="0">
                <a:solidFill>
                  <a:srgbClr val="000000"/>
                </a:solidFill>
                <a:latin typeface="+mj-lt"/>
                <a:ea typeface="Now"/>
                <a:cs typeface="Now"/>
                <a:sym typeface="Now"/>
              </a:rPr>
              <a:t>AltaSea, in partnership with Kelp Ark and the United Nations Development </a:t>
            </a:r>
            <a:r>
              <a:rPr lang="en-US" sz="1700" dirty="0" err="1">
                <a:solidFill>
                  <a:srgbClr val="000000"/>
                </a:solidFill>
                <a:latin typeface="+mj-lt"/>
                <a:ea typeface="Now"/>
                <a:cs typeface="Now"/>
                <a:sym typeface="Now"/>
              </a:rPr>
              <a:t>Programme</a:t>
            </a:r>
            <a:r>
              <a:rPr lang="en-US" sz="1700" dirty="0">
                <a:solidFill>
                  <a:srgbClr val="000000"/>
                </a:solidFill>
                <a:latin typeface="+mj-lt"/>
                <a:ea typeface="Now"/>
                <a:cs typeface="Now"/>
                <a:sym typeface="Now"/>
              </a:rPr>
              <a:t> (UNDP), is exploring a collaboration with the Government of Zanzibar to support scaling up of their aquaculture industry, with an initial focus on the seaweed sector. </a:t>
            </a:r>
          </a:p>
          <a:p>
            <a:pPr marL="367031" lvl="1" indent="-183515" algn="l">
              <a:lnSpc>
                <a:spcPts val="3264"/>
              </a:lnSpc>
              <a:buFont typeface="Arial"/>
              <a:buChar char="•"/>
            </a:pPr>
            <a:r>
              <a:rPr lang="en-US" sz="1700" dirty="0">
                <a:solidFill>
                  <a:srgbClr val="000000"/>
                </a:solidFill>
                <a:latin typeface="+mj-lt"/>
                <a:ea typeface="Now"/>
                <a:cs typeface="Now"/>
                <a:sym typeface="Now"/>
              </a:rPr>
              <a:t>The initiative seeks to diversify Zanzibar's economic opportunities derived from seaweed including applications for </a:t>
            </a:r>
            <a:r>
              <a:rPr lang="en-US" sz="1700" dirty="0" err="1">
                <a:solidFill>
                  <a:srgbClr val="000000"/>
                </a:solidFill>
                <a:latin typeface="+mj-lt"/>
                <a:ea typeface="Now"/>
                <a:cs typeface="Now"/>
                <a:sym typeface="Now"/>
              </a:rPr>
              <a:t>biostimulants</a:t>
            </a:r>
            <a:r>
              <a:rPr lang="en-US" sz="1700" dirty="0">
                <a:solidFill>
                  <a:srgbClr val="000000"/>
                </a:solidFill>
                <a:latin typeface="+mj-lt"/>
                <a:ea typeface="Now"/>
                <a:cs typeface="Now"/>
                <a:sym typeface="Now"/>
              </a:rPr>
              <a:t>, nutraceuticals, and alternatives to packaging/plastics, among others.</a:t>
            </a:r>
          </a:p>
          <a:p>
            <a:pPr marL="367031" lvl="1" indent="-183515" algn="l">
              <a:lnSpc>
                <a:spcPts val="3264"/>
              </a:lnSpc>
              <a:buFont typeface="Arial"/>
              <a:buChar char="•"/>
            </a:pPr>
            <a:r>
              <a:rPr lang="en-US" sz="1700" dirty="0">
                <a:solidFill>
                  <a:srgbClr val="000000"/>
                </a:solidFill>
                <a:latin typeface="+mj-lt"/>
                <a:ea typeface="Now"/>
                <a:cs typeface="Now"/>
                <a:sym typeface="Now"/>
              </a:rPr>
              <a:t>The initiative leverages recently secured UN &amp; World Bank resources, valued at ~USD$50 million (combination of grants and loans). </a:t>
            </a:r>
          </a:p>
          <a:p>
            <a:pPr marL="367031" lvl="1" indent="-183515" algn="l">
              <a:lnSpc>
                <a:spcPts val="3264"/>
              </a:lnSpc>
              <a:buFont typeface="Arial"/>
              <a:buChar char="•"/>
            </a:pPr>
            <a:r>
              <a:rPr lang="en-US" sz="1700" dirty="0">
                <a:solidFill>
                  <a:srgbClr val="000000"/>
                </a:solidFill>
                <a:latin typeface="+mj-lt"/>
                <a:ea typeface="Now"/>
                <a:cs typeface="Now"/>
                <a:sym typeface="Now"/>
              </a:rPr>
              <a:t>Zanzibar’s seaweed sector employs over 23,500 farmers, 80% of whom are women. </a:t>
            </a:r>
          </a:p>
          <a:p>
            <a:pPr algn="l">
              <a:lnSpc>
                <a:spcPts val="3264"/>
              </a:lnSpc>
            </a:pPr>
            <a:endParaRPr lang="en-US" sz="1700" dirty="0">
              <a:solidFill>
                <a:srgbClr val="000000"/>
              </a:solidFill>
              <a:latin typeface="+mj-lt"/>
              <a:ea typeface="Now"/>
              <a:cs typeface="Now"/>
              <a:sym typeface="Now"/>
            </a:endParaRPr>
          </a:p>
        </p:txBody>
      </p:sp>
      <p:grpSp>
        <p:nvGrpSpPr>
          <p:cNvPr id="6" name="Group 6"/>
          <p:cNvGrpSpPr/>
          <p:nvPr/>
        </p:nvGrpSpPr>
        <p:grpSpPr>
          <a:xfrm>
            <a:off x="9728394" y="1772808"/>
            <a:ext cx="3746850" cy="5507850"/>
            <a:chOff x="0" y="0"/>
            <a:chExt cx="552927" cy="812800"/>
          </a:xfrm>
        </p:grpSpPr>
        <p:sp>
          <p:nvSpPr>
            <p:cNvPr id="7" name="Freeform 7"/>
            <p:cNvSpPr/>
            <p:nvPr/>
          </p:nvSpPr>
          <p:spPr>
            <a:xfrm>
              <a:off x="0" y="0"/>
              <a:ext cx="552927" cy="812800"/>
            </a:xfrm>
            <a:custGeom>
              <a:avLst/>
              <a:gdLst/>
              <a:ahLst/>
              <a:cxnLst/>
              <a:rect l="l" t="t" r="r" b="b"/>
              <a:pathLst>
                <a:path w="552927" h="812800">
                  <a:moveTo>
                    <a:pt x="0" y="0"/>
                  </a:moveTo>
                  <a:lnTo>
                    <a:pt x="552927" y="0"/>
                  </a:lnTo>
                  <a:lnTo>
                    <a:pt x="552927" y="812800"/>
                  </a:lnTo>
                  <a:lnTo>
                    <a:pt x="0" y="812800"/>
                  </a:lnTo>
                  <a:close/>
                </a:path>
              </a:pathLst>
            </a:custGeom>
            <a:blipFill>
              <a:blip r:embed="rId2" cstate="email">
                <a:extLst>
                  <a:ext uri="{28A0092B-C50C-407E-A947-70E740481C1C}">
                    <a14:useLocalDpi xmlns:a14="http://schemas.microsoft.com/office/drawing/2010/main"/>
                  </a:ext>
                </a:extLst>
              </a:blip>
              <a:stretch>
                <a:fillRect l="-74002" r="-74002"/>
              </a:stretch>
            </a:blipFill>
          </p:spPr>
          <p:txBody>
            <a:bodyPr/>
            <a:lstStyle/>
            <a:p>
              <a:endParaRPr lang="en-US">
                <a:latin typeface="+mj-lt"/>
              </a:endParaRPr>
            </a:p>
          </p:txBody>
        </p:sp>
      </p:grpSp>
      <p:sp>
        <p:nvSpPr>
          <p:cNvPr id="8" name="TextBox 8"/>
          <p:cNvSpPr txBox="1"/>
          <p:nvPr/>
        </p:nvSpPr>
        <p:spPr>
          <a:xfrm>
            <a:off x="348007" y="74026"/>
            <a:ext cx="9537407" cy="1406429"/>
          </a:xfrm>
          <a:prstGeom prst="rect">
            <a:avLst/>
          </a:prstGeom>
        </p:spPr>
        <p:txBody>
          <a:bodyPr lIns="0" tIns="0" rIns="0" bIns="0" rtlCol="0" anchor="t">
            <a:spAutoFit/>
          </a:bodyPr>
          <a:lstStyle/>
          <a:p>
            <a:pPr marL="0" lvl="0" indent="0" algn="l">
              <a:lnSpc>
                <a:spcPts val="5595"/>
              </a:lnSpc>
              <a:spcBef>
                <a:spcPct val="0"/>
              </a:spcBef>
            </a:pPr>
            <a:r>
              <a:rPr lang="en-US" sz="4662" b="1" dirty="0">
                <a:solidFill>
                  <a:srgbClr val="051D40"/>
                </a:solidFill>
                <a:latin typeface="+mj-lt"/>
                <a:ea typeface="Open Sans Extra Bold"/>
                <a:cs typeface="Open Sans Extra Bold"/>
                <a:sym typeface="Open Sans Extra Bold"/>
              </a:rPr>
              <a:t>DBDI INTERNATIONAL OCEAN COMMUNITY PARTNERS</a:t>
            </a:r>
          </a:p>
        </p:txBody>
      </p:sp>
    </p:spTree>
    <p:extLst>
      <p:ext uri="{BB962C8B-B14F-4D97-AF65-F5344CB8AC3E}">
        <p14:creationId xmlns:p14="http://schemas.microsoft.com/office/powerpoint/2010/main" val="1704415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334" y="1550791"/>
            <a:ext cx="9144000" cy="6147583"/>
            <a:chOff x="0" y="0"/>
            <a:chExt cx="3121624" cy="1612084"/>
          </a:xfrm>
        </p:grpSpPr>
        <p:sp>
          <p:nvSpPr>
            <p:cNvPr id="3" name="Freeform 3"/>
            <p:cNvSpPr/>
            <p:nvPr/>
          </p:nvSpPr>
          <p:spPr>
            <a:xfrm>
              <a:off x="0" y="0"/>
              <a:ext cx="3121624" cy="1612084"/>
            </a:xfrm>
            <a:custGeom>
              <a:avLst/>
              <a:gdLst/>
              <a:ahLst/>
              <a:cxnLst/>
              <a:rect l="l" t="t" r="r" b="b"/>
              <a:pathLst>
                <a:path w="3121624" h="1612084">
                  <a:moveTo>
                    <a:pt x="0" y="0"/>
                  </a:moveTo>
                  <a:lnTo>
                    <a:pt x="3121624" y="0"/>
                  </a:lnTo>
                  <a:lnTo>
                    <a:pt x="3121624" y="1612084"/>
                  </a:lnTo>
                  <a:lnTo>
                    <a:pt x="0" y="1612084"/>
                  </a:lnTo>
                  <a:close/>
                </a:path>
              </a:pathLst>
            </a:custGeom>
            <a:solidFill>
              <a:srgbClr val="F5F5F5"/>
            </a:solidFill>
            <a:ln cap="sq">
              <a:noFill/>
              <a:prstDash val="solid"/>
              <a:miter/>
            </a:ln>
          </p:spPr>
          <p:txBody>
            <a:bodyPr/>
            <a:lstStyle/>
            <a:p>
              <a:pPr>
                <a:lnSpc>
                  <a:spcPct val="150000"/>
                </a:lnSpc>
              </a:pPr>
              <a:endParaRPr lang="en-US" dirty="0">
                <a:latin typeface="+mj-lt"/>
              </a:endParaRPr>
            </a:p>
          </p:txBody>
        </p:sp>
        <p:sp>
          <p:nvSpPr>
            <p:cNvPr id="4" name="TextBox 4"/>
            <p:cNvSpPr txBox="1"/>
            <p:nvPr/>
          </p:nvSpPr>
          <p:spPr>
            <a:xfrm>
              <a:off x="0" y="-28575"/>
              <a:ext cx="3121624" cy="1640659"/>
            </a:xfrm>
            <a:prstGeom prst="rect">
              <a:avLst/>
            </a:prstGeom>
          </p:spPr>
          <p:txBody>
            <a:bodyPr lIns="38100" tIns="38100" rIns="38100" bIns="38100" rtlCol="0" anchor="ctr"/>
            <a:lstStyle/>
            <a:p>
              <a:pPr algn="ctr">
                <a:lnSpc>
                  <a:spcPts val="1402"/>
                </a:lnSpc>
              </a:pPr>
              <a:endParaRPr>
                <a:latin typeface="+mj-lt"/>
              </a:endParaRPr>
            </a:p>
          </p:txBody>
        </p:sp>
      </p:grpSp>
      <p:sp>
        <p:nvSpPr>
          <p:cNvPr id="5" name="TextBox 5"/>
          <p:cNvSpPr txBox="1"/>
          <p:nvPr/>
        </p:nvSpPr>
        <p:spPr>
          <a:xfrm>
            <a:off x="250763" y="1550791"/>
            <a:ext cx="8549107" cy="5643083"/>
          </a:xfrm>
          <a:prstGeom prst="rect">
            <a:avLst/>
          </a:prstGeom>
        </p:spPr>
        <p:txBody>
          <a:bodyPr lIns="0" tIns="0" rIns="0" bIns="0" rtlCol="0" anchor="t">
            <a:spAutoFit/>
          </a:bodyPr>
          <a:lstStyle/>
          <a:p>
            <a:pPr algn="l">
              <a:lnSpc>
                <a:spcPts val="3839"/>
              </a:lnSpc>
            </a:pPr>
            <a:r>
              <a:rPr lang="en-US" sz="1999" b="1" u="sng" dirty="0">
                <a:solidFill>
                  <a:srgbClr val="000000"/>
                </a:solidFill>
                <a:latin typeface="+mj-lt"/>
                <a:ea typeface="Now Bold"/>
                <a:cs typeface="Now Bold"/>
                <a:sym typeface="Now Bold"/>
              </a:rPr>
              <a:t>Location: Aqaba, Jordan</a:t>
            </a:r>
          </a:p>
          <a:p>
            <a:pPr algn="l">
              <a:lnSpc>
                <a:spcPts val="3839"/>
              </a:lnSpc>
            </a:pPr>
            <a:r>
              <a:rPr lang="en-US" sz="1700" b="1" dirty="0">
                <a:solidFill>
                  <a:srgbClr val="000000"/>
                </a:solidFill>
                <a:latin typeface="+mj-lt"/>
                <a:ea typeface="Now Bold"/>
                <a:cs typeface="Now Bold"/>
                <a:sym typeface="Now Bold"/>
              </a:rPr>
              <a:t>Priority Blue Economy Focus Area(s): Aquaculture, with a focus on Coral Reef Restoration </a:t>
            </a:r>
          </a:p>
          <a:p>
            <a:pPr marL="285750" indent="-285750">
              <a:lnSpc>
                <a:spcPct val="150000"/>
              </a:lnSpc>
              <a:buFont typeface="Arial" panose="020B0604020202020204" pitchFamily="34" charset="0"/>
              <a:buChar char="•"/>
            </a:pPr>
            <a:r>
              <a:rPr lang="en-US" sz="1700" dirty="0"/>
              <a:t>Jordan’s only seaport is emerging as a key Middle Eastern logistics and innovation hub. With multimillion-dollar investments in infrastructure, sustainability, and smart port systems, Aqaba is aligning with global blue economy leadership.</a:t>
            </a:r>
          </a:p>
          <a:p>
            <a:pPr marL="285750" indent="-285750">
              <a:lnSpc>
                <a:spcPct val="150000"/>
              </a:lnSpc>
              <a:buFont typeface="Arial" panose="020B0604020202020204" pitchFamily="34" charset="0"/>
              <a:buChar char="•"/>
            </a:pPr>
            <a:r>
              <a:rPr lang="en-US" sz="1700" dirty="0" err="1"/>
              <a:t>Voyacy</a:t>
            </a:r>
            <a:r>
              <a:rPr lang="en-US" sz="1700" dirty="0"/>
              <a:t> Regen has partnered with the Royal Court of the Hashemite Kingdom of Jordan to launch a Blue Economy Innovation Hub in Aqaba, a visionary new project to drive tangible, scalable, commercial solutions to some of the biggest challenges facing the ocean. This Innovation Hub is playing a vital role in regenerating coral reefs, strengthening climate resilience, and promoting the sustainable use of ocean resources. </a:t>
            </a:r>
            <a:r>
              <a:rPr lang="en-US" sz="1700" dirty="0" err="1"/>
              <a:t>Altasea</a:t>
            </a:r>
            <a:r>
              <a:rPr lang="en-US" sz="1700" dirty="0"/>
              <a:t> is joining </a:t>
            </a:r>
            <a:r>
              <a:rPr lang="en-US" sz="1700" dirty="0" err="1"/>
              <a:t>Voyacy</a:t>
            </a:r>
            <a:r>
              <a:rPr lang="en-US" sz="1700" dirty="0"/>
              <a:t> as a strategic partner in helping further develop this first-of-its-kind Innovation Hub bringing its </a:t>
            </a:r>
            <a:r>
              <a:rPr lang="en-US" sz="1700" dirty="0" err="1"/>
              <a:t>bluetech</a:t>
            </a:r>
            <a:r>
              <a:rPr lang="en-US" sz="1700" dirty="0"/>
              <a:t> startup experience and community to this important work.</a:t>
            </a:r>
          </a:p>
          <a:p>
            <a:pPr marL="285750" indent="-285750">
              <a:lnSpc>
                <a:spcPct val="150000"/>
              </a:lnSpc>
              <a:buFont typeface="Arial" panose="020B0604020202020204" pitchFamily="34" charset="0"/>
              <a:buChar char="•"/>
            </a:pPr>
            <a:r>
              <a:rPr lang="en-US" sz="1700" dirty="0"/>
              <a:t>In particular, AltaSea in partnership with members of their blue tech community, will collaborate with </a:t>
            </a:r>
            <a:r>
              <a:rPr lang="en-US" sz="1700" dirty="0" err="1"/>
              <a:t>Voyacy</a:t>
            </a:r>
            <a:r>
              <a:rPr lang="en-US" sz="1700" dirty="0"/>
              <a:t> to create workforce and community development programs.</a:t>
            </a:r>
            <a:endParaRPr lang="en-US" sz="1700" dirty="0">
              <a:solidFill>
                <a:srgbClr val="000000"/>
              </a:solidFill>
              <a:latin typeface="+mj-lt"/>
              <a:ea typeface="Now"/>
              <a:cs typeface="Now"/>
              <a:sym typeface="Now"/>
            </a:endParaRPr>
          </a:p>
        </p:txBody>
      </p:sp>
      <p:grpSp>
        <p:nvGrpSpPr>
          <p:cNvPr id="6" name="Group 6"/>
          <p:cNvGrpSpPr/>
          <p:nvPr/>
        </p:nvGrpSpPr>
        <p:grpSpPr>
          <a:xfrm>
            <a:off x="9205381" y="1828800"/>
            <a:ext cx="4165569" cy="5507850"/>
            <a:chOff x="0" y="0"/>
            <a:chExt cx="614718" cy="812800"/>
          </a:xfrm>
        </p:grpSpPr>
        <p:sp>
          <p:nvSpPr>
            <p:cNvPr id="7" name="Freeform 7"/>
            <p:cNvSpPr/>
            <p:nvPr/>
          </p:nvSpPr>
          <p:spPr>
            <a:xfrm>
              <a:off x="0" y="0"/>
              <a:ext cx="614718" cy="812800"/>
            </a:xfrm>
            <a:custGeom>
              <a:avLst/>
              <a:gdLst/>
              <a:ahLst/>
              <a:cxnLst/>
              <a:rect l="l" t="t" r="r" b="b"/>
              <a:pathLst>
                <a:path w="614718" h="812800">
                  <a:moveTo>
                    <a:pt x="0" y="0"/>
                  </a:moveTo>
                  <a:lnTo>
                    <a:pt x="614718" y="0"/>
                  </a:lnTo>
                  <a:lnTo>
                    <a:pt x="614718" y="812800"/>
                  </a:lnTo>
                  <a:lnTo>
                    <a:pt x="0" y="812800"/>
                  </a:lnTo>
                  <a:close/>
                </a:path>
              </a:pathLst>
            </a:custGeom>
            <a:blipFill>
              <a:blip r:embed="rId3"/>
              <a:stretch>
                <a:fillRect l="-17045" r="-85524"/>
              </a:stretch>
            </a:blipFill>
          </p:spPr>
          <p:txBody>
            <a:bodyPr/>
            <a:lstStyle/>
            <a:p>
              <a:endParaRPr lang="en-US">
                <a:latin typeface="+mj-lt"/>
              </a:endParaRPr>
            </a:p>
          </p:txBody>
        </p:sp>
      </p:grpSp>
      <p:sp>
        <p:nvSpPr>
          <p:cNvPr id="8" name="TextBox 8"/>
          <p:cNvSpPr txBox="1"/>
          <p:nvPr/>
        </p:nvSpPr>
        <p:spPr>
          <a:xfrm>
            <a:off x="348007" y="74026"/>
            <a:ext cx="9537407" cy="1406429"/>
          </a:xfrm>
          <a:prstGeom prst="rect">
            <a:avLst/>
          </a:prstGeom>
        </p:spPr>
        <p:txBody>
          <a:bodyPr lIns="0" tIns="0" rIns="0" bIns="0" rtlCol="0" anchor="t">
            <a:spAutoFit/>
          </a:bodyPr>
          <a:lstStyle/>
          <a:p>
            <a:pPr marL="0" lvl="0" indent="0" algn="l">
              <a:lnSpc>
                <a:spcPts val="5595"/>
              </a:lnSpc>
              <a:spcBef>
                <a:spcPct val="0"/>
              </a:spcBef>
            </a:pPr>
            <a:r>
              <a:rPr lang="en-US" sz="4662" b="1" dirty="0">
                <a:solidFill>
                  <a:srgbClr val="051D40"/>
                </a:solidFill>
                <a:latin typeface="+mj-lt"/>
                <a:ea typeface="Open Sans Extra Bold"/>
                <a:cs typeface="Open Sans Extra Bold"/>
                <a:sym typeface="Open Sans Extra Bold"/>
              </a:rPr>
              <a:t>DBDI INTERNATIONAL OCEAN COMMUNITY PARTNERS</a:t>
            </a:r>
          </a:p>
        </p:txBody>
      </p:sp>
    </p:spTree>
    <p:extLst>
      <p:ext uri="{BB962C8B-B14F-4D97-AF65-F5344CB8AC3E}">
        <p14:creationId xmlns:p14="http://schemas.microsoft.com/office/powerpoint/2010/main" val="1065655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602703"/>
            <a:ext cx="11288166" cy="5829487"/>
            <a:chOff x="0" y="0"/>
            <a:chExt cx="3121624" cy="1612084"/>
          </a:xfrm>
        </p:grpSpPr>
        <p:sp>
          <p:nvSpPr>
            <p:cNvPr id="3" name="Freeform 3"/>
            <p:cNvSpPr/>
            <p:nvPr/>
          </p:nvSpPr>
          <p:spPr>
            <a:xfrm>
              <a:off x="0" y="0"/>
              <a:ext cx="3121624" cy="1612084"/>
            </a:xfrm>
            <a:custGeom>
              <a:avLst/>
              <a:gdLst/>
              <a:ahLst/>
              <a:cxnLst/>
              <a:rect l="l" t="t" r="r" b="b"/>
              <a:pathLst>
                <a:path w="3121624" h="1612084">
                  <a:moveTo>
                    <a:pt x="0" y="0"/>
                  </a:moveTo>
                  <a:lnTo>
                    <a:pt x="3121624" y="0"/>
                  </a:lnTo>
                  <a:lnTo>
                    <a:pt x="3121624" y="1612084"/>
                  </a:lnTo>
                  <a:lnTo>
                    <a:pt x="0" y="1612084"/>
                  </a:lnTo>
                  <a:close/>
                </a:path>
              </a:pathLst>
            </a:custGeom>
            <a:solidFill>
              <a:srgbClr val="F5F5F5"/>
            </a:solidFill>
            <a:ln cap="sq">
              <a:noFill/>
              <a:prstDash val="solid"/>
              <a:miter/>
            </a:ln>
          </p:spPr>
          <p:txBody>
            <a:bodyPr/>
            <a:lstStyle/>
            <a:p>
              <a:endParaRPr lang="en-US">
                <a:latin typeface="+mj-lt"/>
              </a:endParaRPr>
            </a:p>
          </p:txBody>
        </p:sp>
        <p:sp>
          <p:nvSpPr>
            <p:cNvPr id="4" name="TextBox 4"/>
            <p:cNvSpPr txBox="1"/>
            <p:nvPr/>
          </p:nvSpPr>
          <p:spPr>
            <a:xfrm>
              <a:off x="0" y="-28575"/>
              <a:ext cx="3121624" cy="1640659"/>
            </a:xfrm>
            <a:prstGeom prst="rect">
              <a:avLst/>
            </a:prstGeom>
          </p:spPr>
          <p:txBody>
            <a:bodyPr lIns="38100" tIns="38100" rIns="38100" bIns="38100" rtlCol="0" anchor="ctr"/>
            <a:lstStyle/>
            <a:p>
              <a:pPr algn="ctr">
                <a:lnSpc>
                  <a:spcPts val="1402"/>
                </a:lnSpc>
              </a:pPr>
              <a:endParaRPr>
                <a:latin typeface="+mj-lt"/>
              </a:endParaRPr>
            </a:p>
          </p:txBody>
        </p:sp>
      </p:grpSp>
      <p:sp>
        <p:nvSpPr>
          <p:cNvPr id="5" name="TextBox 5"/>
          <p:cNvSpPr txBox="1"/>
          <p:nvPr/>
        </p:nvSpPr>
        <p:spPr>
          <a:xfrm>
            <a:off x="250763" y="1550791"/>
            <a:ext cx="8549107" cy="5222455"/>
          </a:xfrm>
          <a:prstGeom prst="rect">
            <a:avLst/>
          </a:prstGeom>
        </p:spPr>
        <p:txBody>
          <a:bodyPr lIns="0" tIns="0" rIns="0" bIns="0" rtlCol="0" anchor="t">
            <a:spAutoFit/>
          </a:bodyPr>
          <a:lstStyle/>
          <a:p>
            <a:pPr algn="l">
              <a:lnSpc>
                <a:spcPts val="3839"/>
              </a:lnSpc>
            </a:pPr>
            <a:r>
              <a:rPr lang="en-US" sz="1999" b="1" u="sng" dirty="0">
                <a:solidFill>
                  <a:srgbClr val="000000"/>
                </a:solidFill>
                <a:latin typeface="+mj-lt"/>
                <a:ea typeface="Now Bold"/>
                <a:cs typeface="Now Bold"/>
                <a:sym typeface="Now Bold"/>
              </a:rPr>
              <a:t>Location: Tonga</a:t>
            </a:r>
          </a:p>
          <a:p>
            <a:pPr algn="l">
              <a:lnSpc>
                <a:spcPts val="3839"/>
              </a:lnSpc>
            </a:pPr>
            <a:r>
              <a:rPr lang="en-US" sz="1700" b="1" dirty="0">
                <a:solidFill>
                  <a:srgbClr val="000000"/>
                </a:solidFill>
                <a:latin typeface="+mj-lt"/>
                <a:ea typeface="Now Bold"/>
                <a:cs typeface="Now Bold"/>
                <a:sym typeface="Now Bold"/>
              </a:rPr>
              <a:t>Priority Blue Economy Focus Area(s): Marine Carbon Dioxide Removal (mCDR), with a focus on Carbon Sequestration</a:t>
            </a:r>
          </a:p>
          <a:p>
            <a:pPr marL="367031" lvl="1" indent="-183515" algn="l">
              <a:lnSpc>
                <a:spcPts val="3264"/>
              </a:lnSpc>
              <a:buFont typeface="Arial"/>
              <a:buChar char="•"/>
            </a:pPr>
            <a:r>
              <a:rPr lang="en-US" sz="1700" dirty="0">
                <a:solidFill>
                  <a:srgbClr val="000000"/>
                </a:solidFill>
                <a:latin typeface="+mj-lt"/>
                <a:ea typeface="Now"/>
                <a:cs typeface="Now"/>
                <a:sym typeface="Now"/>
              </a:rPr>
              <a:t>AltaSea consultants are negotiating with the government of Tonga to build a scientific partnership focused on researching natural mechanisms of phytoplankton biomass enhancement and carbon capture recently identified in the Tonga </a:t>
            </a:r>
            <a:r>
              <a:rPr lang="en-US" sz="1700" dirty="0" err="1">
                <a:solidFill>
                  <a:srgbClr val="000000"/>
                </a:solidFill>
                <a:latin typeface="+mj-lt"/>
                <a:ea typeface="Now"/>
                <a:cs typeface="Now"/>
                <a:sym typeface="Now"/>
              </a:rPr>
              <a:t>Kermadec</a:t>
            </a:r>
            <a:r>
              <a:rPr lang="en-US" sz="1700" dirty="0">
                <a:solidFill>
                  <a:srgbClr val="000000"/>
                </a:solidFill>
                <a:latin typeface="+mj-lt"/>
                <a:ea typeface="Now"/>
                <a:cs typeface="Now"/>
                <a:sym typeface="Now"/>
              </a:rPr>
              <a:t> Ridge region. </a:t>
            </a:r>
          </a:p>
          <a:p>
            <a:pPr marL="367031" lvl="1" indent="-183515" algn="l">
              <a:lnSpc>
                <a:spcPts val="3264"/>
              </a:lnSpc>
              <a:buFont typeface="Arial"/>
              <a:buChar char="•"/>
            </a:pPr>
            <a:r>
              <a:rPr lang="en-US" sz="1700" dirty="0">
                <a:solidFill>
                  <a:srgbClr val="000000"/>
                </a:solidFill>
                <a:latin typeface="+mj-lt"/>
                <a:ea typeface="Now"/>
                <a:cs typeface="Now"/>
                <a:sym typeface="Now"/>
              </a:rPr>
              <a:t>This applied research has the potential to support Tongan goals for climate action, restoration of coastal and marine ecosystems, and workforce and economic benefits for Tongan communities. It will lay the groundwork for future research on phytoplankton-based solutions for carbon sequestration in Tongan waters and carbon revenues generated by validation of sequestration. </a:t>
            </a:r>
          </a:p>
          <a:p>
            <a:pPr algn="l">
              <a:lnSpc>
                <a:spcPts val="3264"/>
              </a:lnSpc>
            </a:pPr>
            <a:endParaRPr lang="en-US" sz="1700" dirty="0">
              <a:solidFill>
                <a:srgbClr val="000000"/>
              </a:solidFill>
              <a:latin typeface="+mj-lt"/>
              <a:ea typeface="Now"/>
              <a:cs typeface="Now"/>
              <a:sym typeface="Now"/>
            </a:endParaRPr>
          </a:p>
        </p:txBody>
      </p:sp>
      <p:grpSp>
        <p:nvGrpSpPr>
          <p:cNvPr id="6" name="Group 6"/>
          <p:cNvGrpSpPr/>
          <p:nvPr/>
        </p:nvGrpSpPr>
        <p:grpSpPr>
          <a:xfrm>
            <a:off x="9205381" y="1834653"/>
            <a:ext cx="4165569" cy="5507850"/>
            <a:chOff x="0" y="0"/>
            <a:chExt cx="614718" cy="812800"/>
          </a:xfrm>
        </p:grpSpPr>
        <p:sp>
          <p:nvSpPr>
            <p:cNvPr id="7" name="Freeform 7"/>
            <p:cNvSpPr/>
            <p:nvPr/>
          </p:nvSpPr>
          <p:spPr>
            <a:xfrm>
              <a:off x="0" y="0"/>
              <a:ext cx="614718" cy="812800"/>
            </a:xfrm>
            <a:custGeom>
              <a:avLst/>
              <a:gdLst/>
              <a:ahLst/>
              <a:cxnLst/>
              <a:rect l="l" t="t" r="r" b="b"/>
              <a:pathLst>
                <a:path w="614718" h="812800">
                  <a:moveTo>
                    <a:pt x="0" y="0"/>
                  </a:moveTo>
                  <a:lnTo>
                    <a:pt x="614718" y="0"/>
                  </a:lnTo>
                  <a:lnTo>
                    <a:pt x="614718" y="812800"/>
                  </a:lnTo>
                  <a:lnTo>
                    <a:pt x="0" y="812800"/>
                  </a:lnTo>
                  <a:close/>
                </a:path>
              </a:pathLst>
            </a:custGeom>
            <a:blipFill>
              <a:blip r:embed="rId2" cstate="email">
                <a:extLst>
                  <a:ext uri="{28A0092B-C50C-407E-A947-70E740481C1C}">
                    <a14:useLocalDpi xmlns:a14="http://schemas.microsoft.com/office/drawing/2010/main"/>
                  </a:ext>
                </a:extLst>
              </a:blip>
              <a:stretch>
                <a:fillRect r="-90373"/>
              </a:stretch>
            </a:blipFill>
          </p:spPr>
          <p:txBody>
            <a:bodyPr/>
            <a:lstStyle/>
            <a:p>
              <a:endParaRPr lang="en-US">
                <a:latin typeface="+mj-lt"/>
              </a:endParaRPr>
            </a:p>
          </p:txBody>
        </p:sp>
      </p:grpSp>
      <p:sp>
        <p:nvSpPr>
          <p:cNvPr id="8" name="TextBox 8"/>
          <p:cNvSpPr txBox="1"/>
          <p:nvPr/>
        </p:nvSpPr>
        <p:spPr>
          <a:xfrm>
            <a:off x="348007" y="74026"/>
            <a:ext cx="9537407" cy="1406429"/>
          </a:xfrm>
          <a:prstGeom prst="rect">
            <a:avLst/>
          </a:prstGeom>
        </p:spPr>
        <p:txBody>
          <a:bodyPr lIns="0" tIns="0" rIns="0" bIns="0" rtlCol="0" anchor="t">
            <a:spAutoFit/>
          </a:bodyPr>
          <a:lstStyle/>
          <a:p>
            <a:pPr marL="0" lvl="0" indent="0" algn="l">
              <a:lnSpc>
                <a:spcPts val="5595"/>
              </a:lnSpc>
              <a:spcBef>
                <a:spcPct val="0"/>
              </a:spcBef>
            </a:pPr>
            <a:r>
              <a:rPr lang="en-US" sz="4662" b="1" dirty="0">
                <a:solidFill>
                  <a:srgbClr val="051D40"/>
                </a:solidFill>
                <a:latin typeface="+mj-lt"/>
                <a:ea typeface="Open Sans Extra Bold"/>
                <a:cs typeface="Open Sans Extra Bold"/>
                <a:sym typeface="Open Sans Extra Bold"/>
              </a:rPr>
              <a:t>DBDI INTERNATIONAL OCEAN COMMUNITY PARTNERS</a:t>
            </a:r>
          </a:p>
        </p:txBody>
      </p:sp>
    </p:spTree>
    <p:extLst>
      <p:ext uri="{BB962C8B-B14F-4D97-AF65-F5344CB8AC3E}">
        <p14:creationId xmlns:p14="http://schemas.microsoft.com/office/powerpoint/2010/main" val="834193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F952A-CDFA-9659-C196-95472E424CC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E193443-0878-5BDA-F85B-94FDA521ABEE}"/>
              </a:ext>
            </a:extLst>
          </p:cNvPr>
          <p:cNvSpPr/>
          <p:nvPr/>
        </p:nvSpPr>
        <p:spPr>
          <a:xfrm>
            <a:off x="0" y="0"/>
            <a:ext cx="13766800" cy="7772400"/>
          </a:xfrm>
          <a:custGeom>
            <a:avLst/>
            <a:gdLst/>
            <a:ahLst/>
            <a:cxnLst/>
            <a:rect l="l" t="t" r="r" b="b"/>
            <a:pathLst>
              <a:path w="13766800" h="7772400">
                <a:moveTo>
                  <a:pt x="0" y="0"/>
                </a:moveTo>
                <a:lnTo>
                  <a:pt x="13766800" y="0"/>
                </a:lnTo>
                <a:lnTo>
                  <a:pt x="13766800" y="7772400"/>
                </a:lnTo>
                <a:lnTo>
                  <a:pt x="0" y="7772400"/>
                </a:lnTo>
                <a:lnTo>
                  <a:pt x="0" y="0"/>
                </a:lnTo>
                <a:close/>
              </a:path>
            </a:pathLst>
          </a:custGeom>
          <a:blipFill>
            <a:blip r:embed="rId2" cstate="email">
              <a:extLst>
                <a:ext uri="{28A0092B-C50C-407E-A947-70E740481C1C}">
                  <a14:useLocalDpi xmlns:a14="http://schemas.microsoft.com/office/drawing/2010/main"/>
                </a:ext>
              </a:extLst>
            </a:blip>
            <a:stretch>
              <a:fillRect l="-369"/>
            </a:stretch>
          </a:blipFill>
        </p:spPr>
        <p:txBody>
          <a:bodyPr/>
          <a:lstStyle/>
          <a:p>
            <a:endParaRPr lang="en-US">
              <a:latin typeface="+mj-lt"/>
            </a:endParaRPr>
          </a:p>
        </p:txBody>
      </p:sp>
      <p:sp>
        <p:nvSpPr>
          <p:cNvPr id="3" name="Freeform 3">
            <a:extLst>
              <a:ext uri="{FF2B5EF4-FFF2-40B4-BE49-F238E27FC236}">
                <a16:creationId xmlns:a16="http://schemas.microsoft.com/office/drawing/2014/main" id="{88292B81-D11D-E8B0-9811-7AA6186DADA8}"/>
              </a:ext>
            </a:extLst>
          </p:cNvPr>
          <p:cNvSpPr/>
          <p:nvPr/>
        </p:nvSpPr>
        <p:spPr>
          <a:xfrm>
            <a:off x="0" y="261684"/>
            <a:ext cx="13716000" cy="7772400"/>
          </a:xfrm>
          <a:custGeom>
            <a:avLst/>
            <a:gdLst/>
            <a:ahLst/>
            <a:cxnLst/>
            <a:rect l="l" t="t" r="r" b="b"/>
            <a:pathLst>
              <a:path w="13716000" h="7772400">
                <a:moveTo>
                  <a:pt x="0" y="0"/>
                </a:moveTo>
                <a:lnTo>
                  <a:pt x="13716000" y="0"/>
                </a:lnTo>
                <a:lnTo>
                  <a:pt x="13716000" y="7772400"/>
                </a:lnTo>
                <a:lnTo>
                  <a:pt x="0" y="7772400"/>
                </a:lnTo>
                <a:lnTo>
                  <a:pt x="0" y="0"/>
                </a:lnTo>
                <a:close/>
              </a:path>
            </a:pathLst>
          </a:custGeom>
          <a:blipFill>
            <a:blip r:embed="rId3" cstate="email">
              <a:alphaModFix amt="35000"/>
              <a:extLst>
                <a:ext uri="{28A0092B-C50C-407E-A947-70E740481C1C}">
                  <a14:useLocalDpi xmlns:a14="http://schemas.microsoft.com/office/drawing/2010/main"/>
                </a:ext>
              </a:extLst>
            </a:blip>
            <a:stretch>
              <a:fillRect t="-42953" b="-54311"/>
            </a:stretch>
          </a:blipFill>
        </p:spPr>
        <p:txBody>
          <a:bodyPr/>
          <a:lstStyle/>
          <a:p>
            <a:endParaRPr lang="en-US"/>
          </a:p>
        </p:txBody>
      </p:sp>
      <p:grpSp>
        <p:nvGrpSpPr>
          <p:cNvPr id="7" name="Group 7">
            <a:extLst>
              <a:ext uri="{FF2B5EF4-FFF2-40B4-BE49-F238E27FC236}">
                <a16:creationId xmlns:a16="http://schemas.microsoft.com/office/drawing/2014/main" id="{FF3D2DFD-A094-E9B7-7F39-472650F74059}"/>
              </a:ext>
            </a:extLst>
          </p:cNvPr>
          <p:cNvGrpSpPr/>
          <p:nvPr/>
        </p:nvGrpSpPr>
        <p:grpSpPr>
          <a:xfrm>
            <a:off x="-23091" y="213680"/>
            <a:ext cx="13766800" cy="1419604"/>
            <a:chOff x="0" y="-19050"/>
            <a:chExt cx="4781176" cy="563357"/>
          </a:xfrm>
        </p:grpSpPr>
        <p:sp>
          <p:nvSpPr>
            <p:cNvPr id="8" name="Freeform 8">
              <a:extLst>
                <a:ext uri="{FF2B5EF4-FFF2-40B4-BE49-F238E27FC236}">
                  <a16:creationId xmlns:a16="http://schemas.microsoft.com/office/drawing/2014/main" id="{513FE3BE-3604-DD60-F63B-45E6CA68EE6F}"/>
                </a:ext>
              </a:extLst>
            </p:cNvPr>
            <p:cNvSpPr/>
            <p:nvPr/>
          </p:nvSpPr>
          <p:spPr>
            <a:xfrm>
              <a:off x="17642" y="0"/>
              <a:ext cx="4763534" cy="544307"/>
            </a:xfrm>
            <a:custGeom>
              <a:avLst/>
              <a:gdLst/>
              <a:ahLst/>
              <a:cxnLst/>
              <a:rect l="l" t="t" r="r" b="b"/>
              <a:pathLst>
                <a:path w="4781176" h="544307">
                  <a:moveTo>
                    <a:pt x="0" y="0"/>
                  </a:moveTo>
                  <a:lnTo>
                    <a:pt x="4781176" y="0"/>
                  </a:lnTo>
                  <a:lnTo>
                    <a:pt x="4781176" y="544307"/>
                  </a:lnTo>
                  <a:lnTo>
                    <a:pt x="0" y="544307"/>
                  </a:lnTo>
                  <a:close/>
                </a:path>
              </a:pathLst>
            </a:custGeom>
            <a:solidFill>
              <a:srgbClr val="023873">
                <a:alpha val="74902"/>
              </a:srgbClr>
            </a:solidFill>
          </p:spPr>
          <p:txBody>
            <a:bodyPr/>
            <a:lstStyle/>
            <a:p>
              <a:r>
                <a:rPr lang="en-US" sz="5000" b="1" dirty="0">
                  <a:solidFill>
                    <a:srgbClr val="FFFFFF"/>
                  </a:solidFill>
                  <a:latin typeface="+mj-lt"/>
                  <a:ea typeface="Open Sans Extra Bold" panose="020B0604020202020204" charset="0"/>
                  <a:cs typeface="Open Sans Extra Bold" panose="020B0604020202020204" charset="0"/>
                </a:rPr>
                <a:t>Appendix C</a:t>
              </a:r>
            </a:p>
          </p:txBody>
        </p:sp>
        <p:sp>
          <p:nvSpPr>
            <p:cNvPr id="9" name="TextBox 9">
              <a:extLst>
                <a:ext uri="{FF2B5EF4-FFF2-40B4-BE49-F238E27FC236}">
                  <a16:creationId xmlns:a16="http://schemas.microsoft.com/office/drawing/2014/main" id="{877BFFEF-DEB1-8D44-77E6-3BB8326D3255}"/>
                </a:ext>
              </a:extLst>
            </p:cNvPr>
            <p:cNvSpPr txBox="1"/>
            <p:nvPr/>
          </p:nvSpPr>
          <p:spPr>
            <a:xfrm>
              <a:off x="0" y="-19050"/>
              <a:ext cx="4781176" cy="563357"/>
            </a:xfrm>
            <a:prstGeom prst="rect">
              <a:avLst/>
            </a:prstGeom>
          </p:spPr>
          <p:txBody>
            <a:bodyPr lIns="50800" tIns="50800" rIns="50800" bIns="50800" rtlCol="0" anchor="ctr"/>
            <a:lstStyle/>
            <a:p>
              <a:pPr algn="ctr">
                <a:lnSpc>
                  <a:spcPts val="1995"/>
                </a:lnSpc>
              </a:pPr>
              <a:endParaRPr>
                <a:latin typeface="+mj-lt"/>
              </a:endParaRPr>
            </a:p>
          </p:txBody>
        </p:sp>
      </p:grpSp>
      <p:sp>
        <p:nvSpPr>
          <p:cNvPr id="14" name="TextBox 14">
            <a:extLst>
              <a:ext uri="{FF2B5EF4-FFF2-40B4-BE49-F238E27FC236}">
                <a16:creationId xmlns:a16="http://schemas.microsoft.com/office/drawing/2014/main" id="{45BC51ED-2A97-CF0C-D6BA-F1E81834B582}"/>
              </a:ext>
            </a:extLst>
          </p:cNvPr>
          <p:cNvSpPr txBox="1"/>
          <p:nvPr/>
        </p:nvSpPr>
        <p:spPr>
          <a:xfrm>
            <a:off x="3952274" y="3825452"/>
            <a:ext cx="5862252" cy="1209627"/>
          </a:xfrm>
          <a:prstGeom prst="rect">
            <a:avLst/>
          </a:prstGeom>
        </p:spPr>
        <p:txBody>
          <a:bodyPr wrap="square" lIns="0" tIns="0" rIns="0" bIns="0" rtlCol="0" anchor="t">
            <a:spAutoFit/>
          </a:bodyPr>
          <a:lstStyle/>
          <a:p>
            <a:pPr marL="0" lvl="0" indent="0" algn="ctr">
              <a:lnSpc>
                <a:spcPts val="4799"/>
              </a:lnSpc>
              <a:spcBef>
                <a:spcPct val="0"/>
              </a:spcBef>
            </a:pPr>
            <a:r>
              <a:rPr lang="en-US" sz="3999" b="1" i="1" dirty="0">
                <a:solidFill>
                  <a:srgbClr val="FFFFFF"/>
                </a:solidFill>
                <a:latin typeface="+mj-lt"/>
                <a:ea typeface="Open Sans Bold Italics"/>
                <a:cs typeface="Open Sans Bold Italics"/>
                <a:sym typeface="Open Sans Bold Italics"/>
              </a:rPr>
              <a:t>HOW EACH PHASE </a:t>
            </a:r>
          </a:p>
          <a:p>
            <a:pPr marL="0" lvl="0" indent="0" algn="ctr">
              <a:lnSpc>
                <a:spcPts val="4799"/>
              </a:lnSpc>
              <a:spcBef>
                <a:spcPct val="0"/>
              </a:spcBef>
            </a:pPr>
            <a:r>
              <a:rPr lang="en-US" sz="3999" b="1" i="1" dirty="0">
                <a:solidFill>
                  <a:srgbClr val="FFFFFF"/>
                </a:solidFill>
                <a:latin typeface="+mj-lt"/>
                <a:ea typeface="Open Sans Bold Italics"/>
                <a:cs typeface="Open Sans Bold Italics"/>
                <a:sym typeface="Open Sans Bold Italics"/>
              </a:rPr>
              <a:t>ADVANCES THE MISSION</a:t>
            </a:r>
          </a:p>
        </p:txBody>
      </p:sp>
      <p:sp>
        <p:nvSpPr>
          <p:cNvPr id="15" name="TextBox 15">
            <a:extLst>
              <a:ext uri="{FF2B5EF4-FFF2-40B4-BE49-F238E27FC236}">
                <a16:creationId xmlns:a16="http://schemas.microsoft.com/office/drawing/2014/main" id="{17F961CC-436E-A41A-D11C-8B11664BBD99}"/>
              </a:ext>
            </a:extLst>
          </p:cNvPr>
          <p:cNvSpPr txBox="1"/>
          <p:nvPr/>
        </p:nvSpPr>
        <p:spPr>
          <a:xfrm>
            <a:off x="-152400" y="2895600"/>
            <a:ext cx="13716000" cy="877163"/>
          </a:xfrm>
          <a:prstGeom prst="rect">
            <a:avLst/>
          </a:prstGeom>
        </p:spPr>
        <p:txBody>
          <a:bodyPr wrap="square" lIns="0" tIns="0" rIns="0" bIns="0" rtlCol="0" anchor="t">
            <a:spAutoFit/>
          </a:bodyPr>
          <a:lstStyle/>
          <a:p>
            <a:pPr marL="0" lvl="0" indent="0" algn="ctr">
              <a:lnSpc>
                <a:spcPts val="7200"/>
              </a:lnSpc>
              <a:spcBef>
                <a:spcPct val="0"/>
              </a:spcBef>
            </a:pPr>
            <a:r>
              <a:rPr lang="en-US" sz="5000" b="1" dirty="0">
                <a:solidFill>
                  <a:srgbClr val="FFFFFF"/>
                </a:solidFill>
                <a:latin typeface="+mj-lt"/>
                <a:ea typeface="Open Sans Extra Bold" panose="020B0604020202020204" charset="0"/>
                <a:cs typeface="Open Sans Extra Bold" panose="020B0604020202020204" charset="0"/>
                <a:sym typeface="Now Bold"/>
              </a:rPr>
              <a:t>DBDI: A SYSTEMS THINKING APPROACH</a:t>
            </a:r>
          </a:p>
        </p:txBody>
      </p:sp>
    </p:spTree>
    <p:extLst>
      <p:ext uri="{BB962C8B-B14F-4D97-AF65-F5344CB8AC3E}">
        <p14:creationId xmlns:p14="http://schemas.microsoft.com/office/powerpoint/2010/main" val="4121047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3716000" cy="7772400"/>
          </a:xfrm>
          <a:custGeom>
            <a:avLst/>
            <a:gdLst/>
            <a:ahLst/>
            <a:cxnLst/>
            <a:rect l="l" t="t" r="r" b="b"/>
            <a:pathLst>
              <a:path w="13716000" h="7772400">
                <a:moveTo>
                  <a:pt x="0" y="0"/>
                </a:moveTo>
                <a:lnTo>
                  <a:pt x="13716000" y="0"/>
                </a:lnTo>
                <a:lnTo>
                  <a:pt x="13716000" y="7772400"/>
                </a:lnTo>
                <a:lnTo>
                  <a:pt x="0" y="7772400"/>
                </a:lnTo>
                <a:lnTo>
                  <a:pt x="0" y="0"/>
                </a:lnTo>
                <a:close/>
              </a:path>
            </a:pathLst>
          </a:custGeom>
          <a:blipFill>
            <a:blip r:embed="rId2" cstate="email">
              <a:alphaModFix amt="86000"/>
              <a:extLst>
                <a:ext uri="{28A0092B-C50C-407E-A947-70E740481C1C}">
                  <a14:useLocalDpi xmlns:a14="http://schemas.microsoft.com/office/drawing/2010/main"/>
                </a:ext>
              </a:extLst>
            </a:blip>
            <a:stretch>
              <a:fillRect l="-2451" r="-2451"/>
            </a:stretch>
          </a:blipFill>
        </p:spPr>
        <p:txBody>
          <a:bodyPr/>
          <a:lstStyle/>
          <a:p>
            <a:endParaRPr lang="en-US"/>
          </a:p>
        </p:txBody>
      </p:sp>
      <p:sp>
        <p:nvSpPr>
          <p:cNvPr id="3" name="Freeform 3"/>
          <p:cNvSpPr/>
          <p:nvPr/>
        </p:nvSpPr>
        <p:spPr>
          <a:xfrm rot="5400000">
            <a:off x="1534145" y="-1534147"/>
            <a:ext cx="7772400" cy="10840693"/>
          </a:xfrm>
          <a:custGeom>
            <a:avLst/>
            <a:gdLst/>
            <a:ahLst/>
            <a:cxnLst/>
            <a:rect l="l" t="t" r="r" b="b"/>
            <a:pathLst>
              <a:path w="7772400" h="10840693">
                <a:moveTo>
                  <a:pt x="0" y="0"/>
                </a:moveTo>
                <a:lnTo>
                  <a:pt x="7772400" y="0"/>
                </a:lnTo>
                <a:lnTo>
                  <a:pt x="7772400" y="10840692"/>
                </a:lnTo>
                <a:lnTo>
                  <a:pt x="0" y="10840692"/>
                </a:lnTo>
                <a:lnTo>
                  <a:pt x="0" y="0"/>
                </a:lnTo>
                <a:close/>
              </a:path>
            </a:pathLst>
          </a:custGeom>
          <a:blipFill>
            <a:blip r:embed="rId3" cstate="email">
              <a:extLst>
                <a:ext uri="{28A0092B-C50C-407E-A947-70E740481C1C}">
                  <a14:useLocalDpi xmlns:a14="http://schemas.microsoft.com/office/drawing/2010/main"/>
                </a:ext>
              </a:extLst>
            </a:blip>
            <a:stretch>
              <a:fillRect l="-95489" r="-116246" b="-7840"/>
            </a:stretch>
          </a:blipFill>
        </p:spPr>
        <p:txBody>
          <a:bodyPr/>
          <a:lstStyle/>
          <a:p>
            <a:endParaRPr lang="en-US"/>
          </a:p>
        </p:txBody>
      </p:sp>
      <p:grpSp>
        <p:nvGrpSpPr>
          <p:cNvPr id="4" name="Group 4"/>
          <p:cNvGrpSpPr/>
          <p:nvPr/>
        </p:nvGrpSpPr>
        <p:grpSpPr>
          <a:xfrm>
            <a:off x="0" y="222029"/>
            <a:ext cx="13716000" cy="1058893"/>
            <a:chOff x="0" y="0"/>
            <a:chExt cx="4816593" cy="371847"/>
          </a:xfrm>
        </p:grpSpPr>
        <p:sp>
          <p:nvSpPr>
            <p:cNvPr id="5" name="Freeform 5"/>
            <p:cNvSpPr/>
            <p:nvPr/>
          </p:nvSpPr>
          <p:spPr>
            <a:xfrm>
              <a:off x="0" y="0"/>
              <a:ext cx="4816592" cy="371847"/>
            </a:xfrm>
            <a:custGeom>
              <a:avLst/>
              <a:gdLst/>
              <a:ahLst/>
              <a:cxnLst/>
              <a:rect l="l" t="t" r="r" b="b"/>
              <a:pathLst>
                <a:path w="4816592" h="371847">
                  <a:moveTo>
                    <a:pt x="0" y="0"/>
                  </a:moveTo>
                  <a:lnTo>
                    <a:pt x="4816592" y="0"/>
                  </a:lnTo>
                  <a:lnTo>
                    <a:pt x="4816592" y="371847"/>
                  </a:lnTo>
                  <a:lnTo>
                    <a:pt x="0" y="371847"/>
                  </a:lnTo>
                  <a:close/>
                </a:path>
              </a:pathLst>
            </a:custGeom>
            <a:solidFill>
              <a:srgbClr val="FFFFFF"/>
            </a:solidFill>
          </p:spPr>
          <p:txBody>
            <a:bodyPr/>
            <a:lstStyle/>
            <a:p>
              <a:endParaRPr lang="en-US"/>
            </a:p>
          </p:txBody>
        </p:sp>
        <p:sp>
          <p:nvSpPr>
            <p:cNvPr id="6" name="TextBox 6"/>
            <p:cNvSpPr txBox="1"/>
            <p:nvPr/>
          </p:nvSpPr>
          <p:spPr>
            <a:xfrm>
              <a:off x="0" y="-28575"/>
              <a:ext cx="4816593" cy="400422"/>
            </a:xfrm>
            <a:prstGeom prst="rect">
              <a:avLst/>
            </a:prstGeom>
          </p:spPr>
          <p:txBody>
            <a:bodyPr lIns="38100" tIns="38100" rIns="38100" bIns="38100" rtlCol="0" anchor="ctr"/>
            <a:lstStyle/>
            <a:p>
              <a:pPr algn="ctr">
                <a:lnSpc>
                  <a:spcPts val="1995"/>
                </a:lnSpc>
              </a:pPr>
              <a:endParaRPr/>
            </a:p>
          </p:txBody>
        </p:sp>
      </p:grpSp>
      <p:sp>
        <p:nvSpPr>
          <p:cNvPr id="7" name="TextBox 7"/>
          <p:cNvSpPr txBox="1"/>
          <p:nvPr/>
        </p:nvSpPr>
        <p:spPr>
          <a:xfrm>
            <a:off x="455358" y="248772"/>
            <a:ext cx="12805284" cy="927100"/>
          </a:xfrm>
          <a:prstGeom prst="rect">
            <a:avLst/>
          </a:prstGeom>
        </p:spPr>
        <p:txBody>
          <a:bodyPr lIns="0" tIns="0" rIns="0" bIns="0" rtlCol="0" anchor="t">
            <a:spAutoFit/>
          </a:bodyPr>
          <a:lstStyle/>
          <a:p>
            <a:pPr algn="ctr">
              <a:lnSpc>
                <a:spcPts val="7699"/>
              </a:lnSpc>
            </a:pPr>
            <a:r>
              <a:rPr lang="en-US" sz="5499" b="1" spc="109" dirty="0">
                <a:solidFill>
                  <a:srgbClr val="051D40"/>
                </a:solidFill>
                <a:latin typeface="+mj-lt"/>
                <a:ea typeface="Open Sans Extra Bold"/>
                <a:cs typeface="Open Sans Extra Bold"/>
                <a:sym typeface="Open Sans Extra Bold"/>
              </a:rPr>
              <a:t>WHY THIS INITIATIVE MATTERS</a:t>
            </a:r>
          </a:p>
        </p:txBody>
      </p:sp>
      <p:sp>
        <p:nvSpPr>
          <p:cNvPr id="8" name="TextBox 8"/>
          <p:cNvSpPr txBox="1"/>
          <p:nvPr/>
        </p:nvSpPr>
        <p:spPr>
          <a:xfrm>
            <a:off x="474207" y="3086297"/>
            <a:ext cx="3137659" cy="397994"/>
          </a:xfrm>
          <a:prstGeom prst="rect">
            <a:avLst/>
          </a:prstGeom>
        </p:spPr>
        <p:txBody>
          <a:bodyPr lIns="0" tIns="0" rIns="0" bIns="0" rtlCol="0" anchor="t">
            <a:spAutoFit/>
          </a:bodyPr>
          <a:lstStyle/>
          <a:p>
            <a:pPr marL="0" lvl="0" indent="0" algn="l">
              <a:lnSpc>
                <a:spcPts val="3286"/>
              </a:lnSpc>
              <a:spcBef>
                <a:spcPct val="0"/>
              </a:spcBef>
            </a:pPr>
            <a:r>
              <a:rPr lang="en-US" sz="2381" b="1" u="sng" dirty="0">
                <a:solidFill>
                  <a:srgbClr val="000000"/>
                </a:solidFill>
                <a:ea typeface="Open Sans" panose="020B0606030504020204" pitchFamily="34" charset="0"/>
                <a:cs typeface="Open Sans" panose="020B0606030504020204" pitchFamily="34" charset="0"/>
                <a:sym typeface="DM Sans Bold"/>
              </a:rPr>
              <a:t>THE URGENCY</a:t>
            </a:r>
          </a:p>
        </p:txBody>
      </p:sp>
      <p:sp>
        <p:nvSpPr>
          <p:cNvPr id="9" name="TextBox 9"/>
          <p:cNvSpPr txBox="1"/>
          <p:nvPr/>
        </p:nvSpPr>
        <p:spPr>
          <a:xfrm>
            <a:off x="455358" y="3513538"/>
            <a:ext cx="5222518" cy="754374"/>
          </a:xfrm>
          <a:prstGeom prst="rect">
            <a:avLst/>
          </a:prstGeom>
        </p:spPr>
        <p:txBody>
          <a:bodyPr lIns="0" tIns="0" rIns="0" bIns="0" rtlCol="0" anchor="t">
            <a:spAutoFit/>
          </a:bodyPr>
          <a:lstStyle/>
          <a:p>
            <a:pPr marL="0" lvl="0" indent="0" algn="l">
              <a:lnSpc>
                <a:spcPts val="2958"/>
              </a:lnSpc>
              <a:spcBef>
                <a:spcPct val="0"/>
              </a:spcBef>
            </a:pPr>
            <a:r>
              <a:rPr lang="en-US" sz="2143" dirty="0">
                <a:solidFill>
                  <a:srgbClr val="051D40"/>
                </a:solidFill>
                <a:ea typeface="Now"/>
                <a:cs typeface="Now"/>
                <a:sym typeface="Now"/>
              </a:rPr>
              <a:t>Climate change solutions must scale rapidly—our oceans hold the key.</a:t>
            </a:r>
          </a:p>
        </p:txBody>
      </p:sp>
      <p:sp>
        <p:nvSpPr>
          <p:cNvPr id="10" name="TextBox 10"/>
          <p:cNvSpPr txBox="1"/>
          <p:nvPr/>
        </p:nvSpPr>
        <p:spPr>
          <a:xfrm>
            <a:off x="488062" y="1334386"/>
            <a:ext cx="2879169" cy="397994"/>
          </a:xfrm>
          <a:prstGeom prst="rect">
            <a:avLst/>
          </a:prstGeom>
        </p:spPr>
        <p:txBody>
          <a:bodyPr lIns="0" tIns="0" rIns="0" bIns="0" rtlCol="0" anchor="t">
            <a:spAutoFit/>
          </a:bodyPr>
          <a:lstStyle/>
          <a:p>
            <a:pPr marL="0" lvl="0" indent="0" algn="l">
              <a:lnSpc>
                <a:spcPts val="3286"/>
              </a:lnSpc>
              <a:spcBef>
                <a:spcPct val="0"/>
              </a:spcBef>
            </a:pPr>
            <a:r>
              <a:rPr lang="en-US" sz="2381" b="1" u="sng" dirty="0">
                <a:solidFill>
                  <a:srgbClr val="000000"/>
                </a:solidFill>
                <a:ea typeface="Open Sans" panose="020B0606030504020204" pitchFamily="34" charset="0"/>
                <a:cs typeface="Open Sans" panose="020B0606030504020204" pitchFamily="34" charset="0"/>
                <a:sym typeface="DM Sans Bold"/>
              </a:rPr>
              <a:t>ALTASEA’S VISION</a:t>
            </a:r>
          </a:p>
        </p:txBody>
      </p:sp>
      <p:sp>
        <p:nvSpPr>
          <p:cNvPr id="11" name="TextBox 11"/>
          <p:cNvSpPr txBox="1"/>
          <p:nvPr/>
        </p:nvSpPr>
        <p:spPr>
          <a:xfrm>
            <a:off x="494989" y="1822702"/>
            <a:ext cx="8383842" cy="1139094"/>
          </a:xfrm>
          <a:prstGeom prst="rect">
            <a:avLst/>
          </a:prstGeom>
        </p:spPr>
        <p:txBody>
          <a:bodyPr wrap="square" lIns="0" tIns="0" rIns="0" bIns="0" rtlCol="0" anchor="t">
            <a:spAutoFit/>
          </a:bodyPr>
          <a:lstStyle/>
          <a:p>
            <a:pPr marL="0" lvl="0" indent="0" algn="l">
              <a:lnSpc>
                <a:spcPts val="2958"/>
              </a:lnSpc>
              <a:spcBef>
                <a:spcPct val="0"/>
              </a:spcBef>
            </a:pPr>
            <a:r>
              <a:rPr lang="en-US" sz="2143" dirty="0">
                <a:solidFill>
                  <a:srgbClr val="051D40"/>
                </a:solidFill>
                <a:ea typeface="Now"/>
                <a:cs typeface="Now"/>
                <a:sym typeface="Now"/>
              </a:rPr>
              <a:t>A testbed-to-commercialization ecosystem for ocean innovations in technology, policy, finance, workforce development, and education, replicated globally for scale. </a:t>
            </a:r>
          </a:p>
        </p:txBody>
      </p:sp>
      <p:sp>
        <p:nvSpPr>
          <p:cNvPr id="12" name="TextBox 12"/>
          <p:cNvSpPr txBox="1"/>
          <p:nvPr/>
        </p:nvSpPr>
        <p:spPr>
          <a:xfrm>
            <a:off x="455358" y="4360860"/>
            <a:ext cx="3481689" cy="397994"/>
          </a:xfrm>
          <a:prstGeom prst="rect">
            <a:avLst/>
          </a:prstGeom>
        </p:spPr>
        <p:txBody>
          <a:bodyPr lIns="0" tIns="0" rIns="0" bIns="0" rtlCol="0" anchor="t">
            <a:spAutoFit/>
          </a:bodyPr>
          <a:lstStyle/>
          <a:p>
            <a:pPr marL="0" lvl="0" indent="0" algn="l">
              <a:lnSpc>
                <a:spcPts val="3286"/>
              </a:lnSpc>
              <a:spcBef>
                <a:spcPct val="0"/>
              </a:spcBef>
            </a:pPr>
            <a:r>
              <a:rPr lang="en-US" sz="2381" b="1" u="sng" dirty="0">
                <a:solidFill>
                  <a:srgbClr val="000000"/>
                </a:solidFill>
                <a:ea typeface="Open Sans" panose="020B0606030504020204" pitchFamily="34" charset="0"/>
                <a:cs typeface="Open Sans" panose="020B0606030504020204" pitchFamily="34" charset="0"/>
                <a:sym typeface="DM Sans Bold"/>
              </a:rPr>
              <a:t>FUNDING IMPERATIVE</a:t>
            </a:r>
          </a:p>
        </p:txBody>
      </p:sp>
      <p:sp>
        <p:nvSpPr>
          <p:cNvPr id="13" name="TextBox 13"/>
          <p:cNvSpPr txBox="1"/>
          <p:nvPr/>
        </p:nvSpPr>
        <p:spPr>
          <a:xfrm>
            <a:off x="455358" y="4843953"/>
            <a:ext cx="5364455" cy="754374"/>
          </a:xfrm>
          <a:prstGeom prst="rect">
            <a:avLst/>
          </a:prstGeom>
        </p:spPr>
        <p:txBody>
          <a:bodyPr lIns="0" tIns="0" rIns="0" bIns="0" rtlCol="0" anchor="t">
            <a:spAutoFit/>
          </a:bodyPr>
          <a:lstStyle/>
          <a:p>
            <a:pPr marL="0" lvl="0" indent="0" algn="l">
              <a:lnSpc>
                <a:spcPts val="2958"/>
              </a:lnSpc>
              <a:spcBef>
                <a:spcPct val="0"/>
              </a:spcBef>
            </a:pPr>
            <a:r>
              <a:rPr lang="en-US" sz="2143" dirty="0">
                <a:solidFill>
                  <a:srgbClr val="051D40"/>
                </a:solidFill>
                <a:ea typeface="Now"/>
                <a:cs typeface="Now"/>
                <a:sym typeface="Now"/>
              </a:rPr>
              <a:t>A five-year initiative backed by a strategic global consortium.</a:t>
            </a:r>
          </a:p>
        </p:txBody>
      </p:sp>
      <p:sp>
        <p:nvSpPr>
          <p:cNvPr id="14" name="TextBox 14"/>
          <p:cNvSpPr txBox="1"/>
          <p:nvPr/>
        </p:nvSpPr>
        <p:spPr>
          <a:xfrm>
            <a:off x="455358" y="5700502"/>
            <a:ext cx="2850445" cy="397994"/>
          </a:xfrm>
          <a:prstGeom prst="rect">
            <a:avLst/>
          </a:prstGeom>
        </p:spPr>
        <p:txBody>
          <a:bodyPr lIns="0" tIns="0" rIns="0" bIns="0" rtlCol="0" anchor="t">
            <a:spAutoFit/>
          </a:bodyPr>
          <a:lstStyle/>
          <a:p>
            <a:pPr marL="0" lvl="0" indent="0" algn="l">
              <a:lnSpc>
                <a:spcPts val="3286"/>
              </a:lnSpc>
              <a:spcBef>
                <a:spcPct val="0"/>
              </a:spcBef>
            </a:pPr>
            <a:r>
              <a:rPr lang="en-US" sz="2381" b="1" u="sng" dirty="0">
                <a:solidFill>
                  <a:srgbClr val="000000"/>
                </a:solidFill>
                <a:ea typeface="Open Sans" panose="020B0606030504020204" pitchFamily="34" charset="0"/>
                <a:cs typeface="Open Sans" panose="020B0606030504020204" pitchFamily="34" charset="0"/>
                <a:sym typeface="DM Sans Bold"/>
              </a:rPr>
              <a:t>CALL TO ACTION</a:t>
            </a:r>
          </a:p>
        </p:txBody>
      </p:sp>
      <p:sp>
        <p:nvSpPr>
          <p:cNvPr id="15" name="TextBox 15"/>
          <p:cNvSpPr txBox="1"/>
          <p:nvPr/>
        </p:nvSpPr>
        <p:spPr>
          <a:xfrm>
            <a:off x="455358" y="6144163"/>
            <a:ext cx="8536242" cy="1180260"/>
          </a:xfrm>
          <a:prstGeom prst="rect">
            <a:avLst/>
          </a:prstGeom>
        </p:spPr>
        <p:txBody>
          <a:bodyPr wrap="square" lIns="0" tIns="0" rIns="0" bIns="0" rtlCol="0" anchor="t">
            <a:spAutoFit/>
          </a:bodyPr>
          <a:lstStyle/>
          <a:p>
            <a:pPr marL="0" lvl="0" indent="0" algn="l">
              <a:lnSpc>
                <a:spcPts val="3122"/>
              </a:lnSpc>
              <a:spcBef>
                <a:spcPct val="0"/>
              </a:spcBef>
            </a:pPr>
            <a:r>
              <a:rPr lang="en-US" sz="2262" b="1" dirty="0">
                <a:solidFill>
                  <a:srgbClr val="051D40"/>
                </a:solidFill>
                <a:ea typeface="Open Sans" panose="020B0606030504020204" pitchFamily="34" charset="0"/>
                <a:cs typeface="Open Sans" panose="020B0606030504020204" pitchFamily="34" charset="0"/>
                <a:sym typeface="Now Bold"/>
              </a:rPr>
              <a:t>A collective investment of $25m (over 5 years) will directly accelerate the deployment of ocean climate solutions at scale </a:t>
            </a:r>
            <a:r>
              <a:rPr lang="en-US" sz="2262" b="1" dirty="0">
                <a:ea typeface="Open Sans" panose="020B0606030504020204" pitchFamily="34" charset="0"/>
                <a:cs typeface="Open Sans" panose="020B0606030504020204" pitchFamily="34" charset="0"/>
                <a:sym typeface="Now Bold"/>
              </a:rPr>
              <a:t>in at least 6 strategic locations globally.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60" y="-15840"/>
            <a:ext cx="13746240" cy="7804440"/>
          </a:xfrm>
          <a:custGeom>
            <a:avLst/>
            <a:gdLst/>
            <a:ahLst/>
            <a:cxnLst/>
            <a:rect l="l" t="t" r="r" b="b"/>
            <a:pathLst>
              <a:path w="13746240" h="7804440">
                <a:moveTo>
                  <a:pt x="0" y="0"/>
                </a:moveTo>
                <a:lnTo>
                  <a:pt x="13746240" y="0"/>
                </a:lnTo>
                <a:lnTo>
                  <a:pt x="13746240" y="7804440"/>
                </a:lnTo>
                <a:lnTo>
                  <a:pt x="0" y="7804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grpSp>
        <p:nvGrpSpPr>
          <p:cNvPr id="3" name="Group 3"/>
          <p:cNvGrpSpPr/>
          <p:nvPr/>
        </p:nvGrpSpPr>
        <p:grpSpPr>
          <a:xfrm rot="-5400000">
            <a:off x="10054343" y="4111462"/>
            <a:ext cx="6000057" cy="1354218"/>
            <a:chOff x="0" y="0"/>
            <a:chExt cx="2091523" cy="472059"/>
          </a:xfrm>
        </p:grpSpPr>
        <p:sp>
          <p:nvSpPr>
            <p:cNvPr id="4" name="Freeform 4"/>
            <p:cNvSpPr/>
            <p:nvPr/>
          </p:nvSpPr>
          <p:spPr>
            <a:xfrm>
              <a:off x="0" y="0"/>
              <a:ext cx="2091523" cy="472059"/>
            </a:xfrm>
            <a:custGeom>
              <a:avLst/>
              <a:gdLst/>
              <a:ahLst/>
              <a:cxnLst/>
              <a:rect l="l" t="t" r="r" b="b"/>
              <a:pathLst>
                <a:path w="2091523" h="472059">
                  <a:moveTo>
                    <a:pt x="0" y="0"/>
                  </a:moveTo>
                  <a:lnTo>
                    <a:pt x="2091523" y="0"/>
                  </a:lnTo>
                  <a:lnTo>
                    <a:pt x="2091523" y="472059"/>
                  </a:lnTo>
                  <a:lnTo>
                    <a:pt x="0" y="472059"/>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p:spPr>
          <p:txBody>
            <a:bodyPr/>
            <a:lstStyle/>
            <a:p>
              <a:endParaRPr lang="en-US">
                <a:latin typeface="+mj-lt"/>
              </a:endParaRPr>
            </a:p>
          </p:txBody>
        </p:sp>
        <p:sp>
          <p:nvSpPr>
            <p:cNvPr id="5" name="TextBox 5"/>
            <p:cNvSpPr txBox="1"/>
            <p:nvPr/>
          </p:nvSpPr>
          <p:spPr>
            <a:xfrm>
              <a:off x="0" y="-19050"/>
              <a:ext cx="2091523" cy="491109"/>
            </a:xfrm>
            <a:prstGeom prst="rect">
              <a:avLst/>
            </a:prstGeom>
          </p:spPr>
          <p:txBody>
            <a:bodyPr lIns="50800" tIns="50800" rIns="50800" bIns="50800" rtlCol="0" anchor="ctr"/>
            <a:lstStyle/>
            <a:p>
              <a:pPr algn="ctr">
                <a:lnSpc>
                  <a:spcPts val="1995"/>
                </a:lnSpc>
              </a:pPr>
              <a:endParaRPr>
                <a:latin typeface="+mj-lt"/>
              </a:endParaRPr>
            </a:p>
          </p:txBody>
        </p:sp>
      </p:grpSp>
      <p:sp>
        <p:nvSpPr>
          <p:cNvPr id="6" name="TextBox 6"/>
          <p:cNvSpPr txBox="1"/>
          <p:nvPr/>
        </p:nvSpPr>
        <p:spPr>
          <a:xfrm>
            <a:off x="304800" y="316866"/>
            <a:ext cx="13891869" cy="703526"/>
          </a:xfrm>
          <a:prstGeom prst="rect">
            <a:avLst/>
          </a:prstGeom>
        </p:spPr>
        <p:txBody>
          <a:bodyPr lIns="0" tIns="0" rIns="0" bIns="0" rtlCol="0" anchor="t">
            <a:spAutoFit/>
          </a:bodyPr>
          <a:lstStyle/>
          <a:p>
            <a:pPr>
              <a:lnSpc>
                <a:spcPts val="5765"/>
              </a:lnSpc>
            </a:pPr>
            <a:r>
              <a:rPr lang="en-US" sz="4400" b="1" spc="-29" dirty="0">
                <a:solidFill>
                  <a:srgbClr val="051D40"/>
                </a:solidFill>
                <a:latin typeface="+mj-lt"/>
                <a:ea typeface="Open Sans Extra Bold"/>
                <a:cs typeface="Open Sans Extra Bold"/>
                <a:sym typeface="Open Sans Extra Bold"/>
              </a:rPr>
              <a:t>PHASE 1: DISCOVERY, LAB SCALE &amp; PLANNING</a:t>
            </a:r>
          </a:p>
        </p:txBody>
      </p:sp>
      <p:sp>
        <p:nvSpPr>
          <p:cNvPr id="7" name="TextBox 7"/>
          <p:cNvSpPr txBox="1"/>
          <p:nvPr/>
        </p:nvSpPr>
        <p:spPr>
          <a:xfrm>
            <a:off x="152400" y="1981200"/>
            <a:ext cx="11607273" cy="4276042"/>
          </a:xfrm>
          <a:prstGeom prst="rect">
            <a:avLst/>
          </a:prstGeom>
        </p:spPr>
        <p:txBody>
          <a:bodyPr wrap="square" lIns="0" tIns="0" rIns="0" bIns="0" rtlCol="0" anchor="t">
            <a:spAutoFit/>
          </a:bodyPr>
          <a:lstStyle/>
          <a:p>
            <a:pPr marL="388620" lvl="1" indent="-194310" algn="just">
              <a:lnSpc>
                <a:spcPct val="150000"/>
              </a:lnSpc>
              <a:buFont typeface="Arial"/>
              <a:buChar char="•"/>
            </a:pPr>
            <a:r>
              <a:rPr lang="en-US" sz="1700" dirty="0">
                <a:solidFill>
                  <a:srgbClr val="000000"/>
                </a:solidFill>
                <a:latin typeface="+mj-lt"/>
                <a:ea typeface="Now"/>
                <a:cs typeface="Now"/>
                <a:sym typeface="Now"/>
              </a:rPr>
              <a:t>Facilitating the development of blue economy hubs together with global ocean community partners by conducting evaluations, assessing resources, and co-developing implementation plans and workforce development programming with each ocean community. </a:t>
            </a:r>
          </a:p>
          <a:p>
            <a:pPr marL="388620" lvl="1" indent="-194310" algn="just">
              <a:lnSpc>
                <a:spcPct val="150000"/>
              </a:lnSpc>
              <a:buFont typeface="Arial"/>
              <a:buChar char="•"/>
            </a:pPr>
            <a:r>
              <a:rPr lang="en-US" sz="1700" dirty="0">
                <a:solidFill>
                  <a:srgbClr val="000000"/>
                </a:solidFill>
                <a:latin typeface="+mj-lt"/>
                <a:ea typeface="Now"/>
                <a:cs typeface="Now"/>
                <a:sym typeface="Now"/>
              </a:rPr>
              <a:t>Organizing global education initiatives to share research, best practices, and industry insights.</a:t>
            </a:r>
          </a:p>
          <a:p>
            <a:pPr marL="388620" lvl="1" indent="-194310" algn="just">
              <a:lnSpc>
                <a:spcPct val="150000"/>
              </a:lnSpc>
              <a:buFont typeface="Arial"/>
              <a:buChar char="•"/>
            </a:pPr>
            <a:r>
              <a:rPr lang="en-US" sz="1700" dirty="0">
                <a:solidFill>
                  <a:srgbClr val="000000"/>
                </a:solidFill>
                <a:latin typeface="+mj-lt"/>
                <a:ea typeface="Now"/>
                <a:cs typeface="Now"/>
                <a:sym typeface="Now"/>
              </a:rPr>
              <a:t>Strengthening DBDI resources by establishing AltaSea as the global testbed, a makerspace featuring state-of-the-art facilities and systems to support aquaculture / ocean biomass products (foods, fuels, bio-stimulants, animal feed), wave/tidal energy, and early-stage marine carbon dioxide removal (mCDR) solutions.</a:t>
            </a:r>
          </a:p>
          <a:p>
            <a:pPr marL="388620" lvl="1" indent="-194310" algn="just">
              <a:lnSpc>
                <a:spcPct val="150000"/>
              </a:lnSpc>
              <a:buFont typeface="Arial"/>
              <a:buChar char="•"/>
            </a:pPr>
            <a:r>
              <a:rPr lang="en-US" sz="1700" dirty="0">
                <a:solidFill>
                  <a:srgbClr val="000000"/>
                </a:solidFill>
                <a:latin typeface="+mj-lt"/>
                <a:ea typeface="Now"/>
                <a:cs typeface="Now"/>
                <a:sym typeface="Now"/>
              </a:rPr>
              <a:t>Spearheading policy innovation in California to provide regulatory pathways for ocean-based climate solutions and to integrate ocean carbon removal into state and federal climate policies, helping governments in our global ocean communities to adapt and adopt similar incentives.</a:t>
            </a:r>
          </a:p>
          <a:p>
            <a:pPr marL="388620" lvl="1" indent="-194310" algn="just">
              <a:lnSpc>
                <a:spcPct val="150000"/>
              </a:lnSpc>
              <a:buFont typeface="Arial"/>
              <a:buChar char="•"/>
            </a:pPr>
            <a:r>
              <a:rPr lang="en-US" sz="1700" dirty="0">
                <a:solidFill>
                  <a:srgbClr val="000000"/>
                </a:solidFill>
                <a:latin typeface="+mj-lt"/>
                <a:ea typeface="Now"/>
                <a:cs typeface="Now"/>
                <a:sym typeface="Now"/>
              </a:rPr>
              <a:t>Hosting a biennial multi-stakeholder gathering to drive alignment between research, industry, and policymakers.</a:t>
            </a:r>
          </a:p>
        </p:txBody>
      </p:sp>
      <p:sp>
        <p:nvSpPr>
          <p:cNvPr id="10" name="TextBox 8">
            <a:extLst>
              <a:ext uri="{FF2B5EF4-FFF2-40B4-BE49-F238E27FC236}">
                <a16:creationId xmlns:a16="http://schemas.microsoft.com/office/drawing/2014/main" id="{1068B1C1-F387-9A07-CCE2-498260EB5DB5}"/>
              </a:ext>
            </a:extLst>
          </p:cNvPr>
          <p:cNvSpPr txBox="1"/>
          <p:nvPr/>
        </p:nvSpPr>
        <p:spPr>
          <a:xfrm>
            <a:off x="304800" y="1085650"/>
            <a:ext cx="13891869" cy="362150"/>
          </a:xfrm>
          <a:prstGeom prst="rect">
            <a:avLst/>
          </a:prstGeom>
        </p:spPr>
        <p:txBody>
          <a:bodyPr lIns="0" tIns="0" rIns="0" bIns="0" rtlCol="0" anchor="t">
            <a:spAutoFit/>
          </a:bodyPr>
          <a:lstStyle/>
          <a:p>
            <a:pPr>
              <a:lnSpc>
                <a:spcPts val="2883"/>
              </a:lnSpc>
            </a:pPr>
            <a:r>
              <a:rPr lang="en-US" sz="2200" spc="-15" dirty="0">
                <a:solidFill>
                  <a:schemeClr val="tx2"/>
                </a:solidFill>
                <a:latin typeface="+mj-lt"/>
                <a:ea typeface="Now"/>
                <a:cs typeface="Now"/>
                <a:sym typeface="Now"/>
              </a:rPr>
              <a:t>FOCUS: Co-creating Development Strategies, Scientific Foundations, and Policy Frameworks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5400000">
            <a:off x="-2305721" y="4222216"/>
            <a:ext cx="5841145" cy="1259223"/>
            <a:chOff x="0" y="0"/>
            <a:chExt cx="2036129" cy="438945"/>
          </a:xfrm>
        </p:grpSpPr>
        <p:sp>
          <p:nvSpPr>
            <p:cNvPr id="4" name="Freeform 4"/>
            <p:cNvSpPr/>
            <p:nvPr/>
          </p:nvSpPr>
          <p:spPr>
            <a:xfrm>
              <a:off x="0" y="0"/>
              <a:ext cx="2036129" cy="438945"/>
            </a:xfrm>
            <a:custGeom>
              <a:avLst/>
              <a:gdLst/>
              <a:ahLst/>
              <a:cxnLst/>
              <a:rect l="l" t="t" r="r" b="b"/>
              <a:pathLst>
                <a:path w="2036129" h="438945">
                  <a:moveTo>
                    <a:pt x="0" y="0"/>
                  </a:moveTo>
                  <a:lnTo>
                    <a:pt x="2036129" y="0"/>
                  </a:lnTo>
                  <a:lnTo>
                    <a:pt x="2036129" y="438945"/>
                  </a:lnTo>
                  <a:lnTo>
                    <a:pt x="0" y="438945"/>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p:spPr>
          <p:txBody>
            <a:bodyPr/>
            <a:lstStyle/>
            <a:p>
              <a:endParaRPr lang="en-US">
                <a:latin typeface="+mj-lt"/>
              </a:endParaRPr>
            </a:p>
          </p:txBody>
        </p:sp>
        <p:sp>
          <p:nvSpPr>
            <p:cNvPr id="5" name="TextBox 5"/>
            <p:cNvSpPr txBox="1"/>
            <p:nvPr/>
          </p:nvSpPr>
          <p:spPr>
            <a:xfrm>
              <a:off x="0" y="-19050"/>
              <a:ext cx="2036129" cy="457995"/>
            </a:xfrm>
            <a:prstGeom prst="rect">
              <a:avLst/>
            </a:prstGeom>
          </p:spPr>
          <p:txBody>
            <a:bodyPr lIns="50800" tIns="50800" rIns="50800" bIns="50800" rtlCol="0" anchor="ctr"/>
            <a:lstStyle/>
            <a:p>
              <a:pPr algn="ctr">
                <a:lnSpc>
                  <a:spcPts val="1995"/>
                </a:lnSpc>
              </a:pPr>
              <a:endParaRPr>
                <a:latin typeface="+mj-lt"/>
              </a:endParaRPr>
            </a:p>
          </p:txBody>
        </p:sp>
      </p:grpSp>
      <p:sp>
        <p:nvSpPr>
          <p:cNvPr id="6" name="TextBox 6"/>
          <p:cNvSpPr txBox="1"/>
          <p:nvPr/>
        </p:nvSpPr>
        <p:spPr>
          <a:xfrm>
            <a:off x="181027" y="315182"/>
            <a:ext cx="13891869" cy="1500219"/>
          </a:xfrm>
          <a:prstGeom prst="rect">
            <a:avLst/>
          </a:prstGeom>
        </p:spPr>
        <p:txBody>
          <a:bodyPr lIns="0" tIns="0" rIns="0" bIns="0" rtlCol="0" anchor="t">
            <a:spAutoFit/>
          </a:bodyPr>
          <a:lstStyle/>
          <a:p>
            <a:pPr>
              <a:lnSpc>
                <a:spcPts val="5765"/>
              </a:lnSpc>
            </a:pPr>
            <a:r>
              <a:rPr lang="en-US" sz="4400" b="1" spc="-29" dirty="0">
                <a:solidFill>
                  <a:srgbClr val="051D40"/>
                </a:solidFill>
                <a:latin typeface="+mj-lt"/>
                <a:ea typeface="Open Sans Extra Bold"/>
                <a:cs typeface="Open Sans Extra Bold"/>
                <a:sym typeface="Open Sans Extra Bold"/>
              </a:rPr>
              <a:t>PHASE 1: DISCOVERY, LAB SCALE &amp; PLANNING</a:t>
            </a:r>
          </a:p>
          <a:p>
            <a:pPr>
              <a:lnSpc>
                <a:spcPts val="5765"/>
              </a:lnSpc>
            </a:pPr>
            <a:endParaRPr lang="en-US" sz="5999" b="1" spc="-29" dirty="0">
              <a:solidFill>
                <a:srgbClr val="051D40"/>
              </a:solidFill>
              <a:latin typeface="+mj-lt"/>
              <a:ea typeface="Open Sans Extra Bold"/>
              <a:cs typeface="Open Sans Extra Bold"/>
              <a:sym typeface="Open Sans Extra Bold"/>
            </a:endParaRPr>
          </a:p>
        </p:txBody>
      </p:sp>
      <p:sp>
        <p:nvSpPr>
          <p:cNvPr id="7" name="TextBox 7"/>
          <p:cNvSpPr txBox="1"/>
          <p:nvPr/>
        </p:nvSpPr>
        <p:spPr>
          <a:xfrm>
            <a:off x="1524000" y="2057400"/>
            <a:ext cx="11489762" cy="4318875"/>
          </a:xfrm>
          <a:prstGeom prst="rect">
            <a:avLst/>
          </a:prstGeom>
        </p:spPr>
        <p:txBody>
          <a:bodyPr lIns="0" tIns="0" rIns="0" bIns="0" rtlCol="0" anchor="t">
            <a:spAutoFit/>
          </a:bodyPr>
          <a:lstStyle/>
          <a:p>
            <a:pPr algn="just">
              <a:lnSpc>
                <a:spcPts val="3366"/>
              </a:lnSpc>
            </a:pPr>
            <a:r>
              <a:rPr lang="en-US" sz="2000" b="1" dirty="0">
                <a:solidFill>
                  <a:srgbClr val="000000"/>
                </a:solidFill>
                <a:latin typeface="+mj-lt"/>
                <a:ea typeface="Now Bold"/>
                <a:cs typeface="Now Bold"/>
                <a:sym typeface="Now Bold"/>
              </a:rPr>
              <a:t>✔2025: </a:t>
            </a:r>
            <a:r>
              <a:rPr lang="en-US" sz="2000" dirty="0">
                <a:solidFill>
                  <a:srgbClr val="000000"/>
                </a:solidFill>
                <a:latin typeface="+mj-lt"/>
                <a:ea typeface="Now"/>
                <a:cs typeface="Now"/>
                <a:sym typeface="Now"/>
              </a:rPr>
              <a:t>Launch the Deep Blue Decade initiative; begin ocean community partner evaluations in the first four DBDI international ocean communities. </a:t>
            </a:r>
          </a:p>
          <a:p>
            <a:pPr algn="just">
              <a:lnSpc>
                <a:spcPts val="3366"/>
              </a:lnSpc>
            </a:pPr>
            <a:r>
              <a:rPr lang="en-US" sz="2000" b="1" dirty="0">
                <a:solidFill>
                  <a:srgbClr val="000000"/>
                </a:solidFill>
                <a:latin typeface="+mj-lt"/>
                <a:ea typeface="Now Bold"/>
                <a:cs typeface="Now Bold"/>
                <a:sym typeface="Now Bold"/>
              </a:rPr>
              <a:t>✔2026:</a:t>
            </a:r>
            <a:r>
              <a:rPr lang="en-US" sz="2000" dirty="0">
                <a:solidFill>
                  <a:srgbClr val="000000"/>
                </a:solidFill>
                <a:latin typeface="+mj-lt"/>
                <a:ea typeface="Now"/>
                <a:cs typeface="Now"/>
                <a:sym typeface="Now"/>
              </a:rPr>
              <a:t> Complete assessments and implementation plans with first four DBDI ocean communities; establish AltaSea as a global testbed; publish policy report on integrating aquaculture, renewable marine energies, and mCDR into California’s climate and business frameworks. </a:t>
            </a:r>
          </a:p>
          <a:p>
            <a:pPr algn="just">
              <a:lnSpc>
                <a:spcPts val="3366"/>
              </a:lnSpc>
            </a:pPr>
            <a:r>
              <a:rPr lang="en-US" sz="2000" b="1" dirty="0">
                <a:solidFill>
                  <a:srgbClr val="000000"/>
                </a:solidFill>
                <a:latin typeface="+mj-lt"/>
                <a:ea typeface="Now Bold"/>
                <a:cs typeface="Now Bold"/>
                <a:sym typeface="Now Bold"/>
              </a:rPr>
              <a:t>✔2027:</a:t>
            </a:r>
            <a:r>
              <a:rPr lang="en-US" sz="2000" dirty="0">
                <a:solidFill>
                  <a:srgbClr val="000000"/>
                </a:solidFill>
                <a:latin typeface="+mj-lt"/>
                <a:ea typeface="Now"/>
                <a:cs typeface="Now"/>
                <a:sym typeface="Now"/>
              </a:rPr>
              <a:t> Begin ocean community partner discovery and planning in other ocean communities (every year going forward).</a:t>
            </a:r>
          </a:p>
          <a:p>
            <a:pPr algn="just">
              <a:lnSpc>
                <a:spcPts val="3366"/>
              </a:lnSpc>
            </a:pPr>
            <a:r>
              <a:rPr lang="en-US" sz="2000" b="1" dirty="0">
                <a:solidFill>
                  <a:srgbClr val="000000"/>
                </a:solidFill>
                <a:latin typeface="+mj-lt"/>
                <a:ea typeface="Now Bold"/>
                <a:cs typeface="Now Bold"/>
                <a:sym typeface="Now Bold"/>
              </a:rPr>
              <a:t>✔2028:</a:t>
            </a:r>
            <a:r>
              <a:rPr lang="en-US" sz="2000" dirty="0">
                <a:solidFill>
                  <a:srgbClr val="000000"/>
                </a:solidFill>
                <a:latin typeface="+mj-lt"/>
                <a:ea typeface="Now"/>
                <a:cs typeface="Now"/>
                <a:sym typeface="Now"/>
              </a:rPr>
              <a:t> Establish an international policy working group to standardize relevant regulations.</a:t>
            </a:r>
          </a:p>
          <a:p>
            <a:pPr algn="just">
              <a:lnSpc>
                <a:spcPts val="3366"/>
              </a:lnSpc>
            </a:pPr>
            <a:r>
              <a:rPr lang="en-US" sz="2000" b="1" dirty="0">
                <a:solidFill>
                  <a:srgbClr val="000000"/>
                </a:solidFill>
                <a:latin typeface="+mj-lt"/>
                <a:ea typeface="Now Bold"/>
                <a:cs typeface="Now Bold"/>
                <a:sym typeface="Now Bold"/>
              </a:rPr>
              <a:t>✔2029:</a:t>
            </a:r>
            <a:r>
              <a:rPr lang="en-US" sz="2000" dirty="0">
                <a:solidFill>
                  <a:srgbClr val="000000"/>
                </a:solidFill>
                <a:latin typeface="+mj-lt"/>
                <a:ea typeface="Now"/>
                <a:cs typeface="Now"/>
                <a:sym typeface="Now"/>
              </a:rPr>
              <a:t> Publish reports on pilot studies and standardized regulations to support next phases of research and development.</a:t>
            </a:r>
          </a:p>
        </p:txBody>
      </p:sp>
      <p:sp>
        <p:nvSpPr>
          <p:cNvPr id="8" name="TextBox 8"/>
          <p:cNvSpPr txBox="1"/>
          <p:nvPr/>
        </p:nvSpPr>
        <p:spPr>
          <a:xfrm>
            <a:off x="181026" y="1017016"/>
            <a:ext cx="13891869" cy="369717"/>
          </a:xfrm>
          <a:prstGeom prst="rect">
            <a:avLst/>
          </a:prstGeom>
        </p:spPr>
        <p:txBody>
          <a:bodyPr lIns="0" tIns="0" rIns="0" bIns="0" rtlCol="0" anchor="t">
            <a:spAutoFit/>
          </a:bodyPr>
          <a:lstStyle/>
          <a:p>
            <a:pPr>
              <a:lnSpc>
                <a:spcPts val="2883"/>
              </a:lnSpc>
            </a:pPr>
            <a:r>
              <a:rPr lang="en-US" sz="2400" spc="-15" dirty="0">
                <a:solidFill>
                  <a:schemeClr val="tx2"/>
                </a:solidFill>
                <a:latin typeface="+mj-lt"/>
                <a:ea typeface="Now"/>
                <a:cs typeface="Now"/>
                <a:sym typeface="Now"/>
              </a:rPr>
              <a:t>FIRST FIVE YEARS: BENCHMARK DELIVERABLES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80497" y="136840"/>
            <a:ext cx="13716000" cy="716799"/>
          </a:xfrm>
          <a:prstGeom prst="rect">
            <a:avLst/>
          </a:prstGeom>
        </p:spPr>
        <p:txBody>
          <a:bodyPr lIns="0" tIns="0" rIns="0" bIns="0" rtlCol="0" anchor="t">
            <a:spAutoFit/>
          </a:bodyPr>
          <a:lstStyle/>
          <a:p>
            <a:pPr>
              <a:lnSpc>
                <a:spcPts val="5766"/>
              </a:lnSpc>
            </a:pPr>
            <a:r>
              <a:rPr lang="en-US" sz="4800" b="1" spc="-30" dirty="0">
                <a:solidFill>
                  <a:srgbClr val="051D40"/>
                </a:solidFill>
                <a:latin typeface="+mj-lt"/>
                <a:ea typeface="Open Sans Extra Bold"/>
                <a:cs typeface="Open Sans Extra Bold"/>
                <a:sym typeface="Open Sans Extra Bold"/>
              </a:rPr>
              <a:t>PHASE 2: PILOT IMPLEMENTATION</a:t>
            </a:r>
          </a:p>
        </p:txBody>
      </p:sp>
      <p:sp>
        <p:nvSpPr>
          <p:cNvPr id="11" name="TextBox 8">
            <a:extLst>
              <a:ext uri="{FF2B5EF4-FFF2-40B4-BE49-F238E27FC236}">
                <a16:creationId xmlns:a16="http://schemas.microsoft.com/office/drawing/2014/main" id="{B4966717-70E9-65B5-1050-2B731C248186}"/>
              </a:ext>
            </a:extLst>
          </p:cNvPr>
          <p:cNvSpPr txBox="1"/>
          <p:nvPr/>
        </p:nvSpPr>
        <p:spPr>
          <a:xfrm>
            <a:off x="300550" y="928195"/>
            <a:ext cx="12725400" cy="741613"/>
          </a:xfrm>
          <a:prstGeom prst="rect">
            <a:avLst/>
          </a:prstGeom>
        </p:spPr>
        <p:txBody>
          <a:bodyPr wrap="square" lIns="0" tIns="0" rIns="0" bIns="0" rtlCol="0" anchor="t">
            <a:spAutoFit/>
          </a:bodyPr>
          <a:lstStyle/>
          <a:p>
            <a:pPr>
              <a:lnSpc>
                <a:spcPts val="2883"/>
              </a:lnSpc>
            </a:pPr>
            <a:r>
              <a:rPr lang="en-US" sz="2200" spc="-15" dirty="0">
                <a:solidFill>
                  <a:schemeClr val="tx2"/>
                </a:solidFill>
                <a:latin typeface="+mj-lt"/>
                <a:ea typeface="Now"/>
                <a:cs typeface="Now"/>
                <a:sym typeface="Now"/>
              </a:rPr>
              <a:t>FOCUS: Launching p</a:t>
            </a:r>
            <a:r>
              <a:rPr lang="en-US" sz="2200" dirty="0">
                <a:solidFill>
                  <a:schemeClr val="tx2"/>
                </a:solidFill>
                <a:latin typeface="+mj-lt"/>
                <a:ea typeface="Now"/>
                <a:cs typeface="Now"/>
                <a:sym typeface="Now"/>
              </a:rPr>
              <a:t>ilot economic development, workforce training, research, and education projects with ocean community partners</a:t>
            </a:r>
            <a:r>
              <a:rPr lang="en-US" sz="2200" spc="-15" dirty="0">
                <a:solidFill>
                  <a:schemeClr val="tx2"/>
                </a:solidFill>
                <a:latin typeface="+mj-lt"/>
                <a:ea typeface="Now"/>
                <a:cs typeface="Now"/>
                <a:sym typeface="Now"/>
              </a:rPr>
              <a:t> </a:t>
            </a:r>
          </a:p>
        </p:txBody>
      </p:sp>
      <p:sp>
        <p:nvSpPr>
          <p:cNvPr id="14" name="TextBox 3">
            <a:extLst>
              <a:ext uri="{FF2B5EF4-FFF2-40B4-BE49-F238E27FC236}">
                <a16:creationId xmlns:a16="http://schemas.microsoft.com/office/drawing/2014/main" id="{C2A6EC61-978B-B0A4-C87C-4EEEA3B2E9A9}"/>
              </a:ext>
            </a:extLst>
          </p:cNvPr>
          <p:cNvSpPr txBox="1"/>
          <p:nvPr/>
        </p:nvSpPr>
        <p:spPr>
          <a:xfrm>
            <a:off x="260444" y="1974608"/>
            <a:ext cx="6140356" cy="2128275"/>
          </a:xfrm>
          <a:prstGeom prst="rect">
            <a:avLst/>
          </a:prstGeom>
        </p:spPr>
        <p:txBody>
          <a:bodyPr wrap="square" lIns="0" tIns="0" rIns="0" bIns="0" rtlCol="0" anchor="t">
            <a:spAutoFit/>
          </a:bodyPr>
          <a:lstStyle/>
          <a:p>
            <a:pPr marL="183516" lvl="1" algn="l">
              <a:lnSpc>
                <a:spcPts val="2363"/>
              </a:lnSpc>
            </a:pPr>
            <a:r>
              <a:rPr lang="en-US" b="1" u="sng" dirty="0">
                <a:solidFill>
                  <a:srgbClr val="000000"/>
                </a:solidFill>
                <a:latin typeface="+mj-lt"/>
                <a:ea typeface="Now"/>
                <a:cs typeface="Now"/>
                <a:sym typeface="Now"/>
              </a:rPr>
              <a:t>Economic Development</a:t>
            </a:r>
          </a:p>
          <a:p>
            <a:pPr marL="367031" lvl="1" indent="-183515" algn="l">
              <a:lnSpc>
                <a:spcPts val="2380"/>
              </a:lnSpc>
              <a:buFont typeface="Arial"/>
              <a:buChar char="•"/>
            </a:pPr>
            <a:r>
              <a:rPr lang="en-US" sz="1500" dirty="0">
                <a:solidFill>
                  <a:srgbClr val="000000"/>
                </a:solidFill>
                <a:latin typeface="+mj-lt"/>
                <a:ea typeface="Now"/>
                <a:cs typeface="Now"/>
                <a:sym typeface="Now"/>
              </a:rPr>
              <a:t>Advancing commercialization through investment readiness and financial literacy programming, and piloting development projects co-designed with each DBDI ocean community to accelerate Blue Economy growth.</a:t>
            </a:r>
          </a:p>
          <a:p>
            <a:pPr marL="367031" lvl="1" indent="-183515" algn="l">
              <a:lnSpc>
                <a:spcPts val="2380"/>
              </a:lnSpc>
              <a:buFont typeface="Arial"/>
              <a:buChar char="•"/>
            </a:pPr>
            <a:r>
              <a:rPr lang="en-US" sz="1500" dirty="0">
                <a:solidFill>
                  <a:srgbClr val="000000"/>
                </a:solidFill>
                <a:latin typeface="+mj-lt"/>
                <a:ea typeface="Now"/>
                <a:cs typeface="Now"/>
                <a:sym typeface="Now"/>
              </a:rPr>
              <a:t>Catalyzing businesses to operate in each DBDI ocean community and growing a robust innovation economy that promotes entrepreneurship, commercialization of research, and community building.  </a:t>
            </a:r>
          </a:p>
        </p:txBody>
      </p:sp>
      <p:sp>
        <p:nvSpPr>
          <p:cNvPr id="15" name="TextBox 3">
            <a:extLst>
              <a:ext uri="{FF2B5EF4-FFF2-40B4-BE49-F238E27FC236}">
                <a16:creationId xmlns:a16="http://schemas.microsoft.com/office/drawing/2014/main" id="{EC289CFC-1DCA-2923-E3F9-119E67F9DCDF}"/>
              </a:ext>
            </a:extLst>
          </p:cNvPr>
          <p:cNvSpPr txBox="1"/>
          <p:nvPr/>
        </p:nvSpPr>
        <p:spPr>
          <a:xfrm>
            <a:off x="260444" y="5029200"/>
            <a:ext cx="6140356" cy="1820498"/>
          </a:xfrm>
          <a:prstGeom prst="rect">
            <a:avLst/>
          </a:prstGeom>
        </p:spPr>
        <p:txBody>
          <a:bodyPr wrap="square" lIns="0" tIns="0" rIns="0" bIns="0" rtlCol="0" anchor="t">
            <a:spAutoFit/>
          </a:bodyPr>
          <a:lstStyle/>
          <a:p>
            <a:pPr marL="183516" lvl="1" algn="l">
              <a:lnSpc>
                <a:spcPts val="2363"/>
              </a:lnSpc>
            </a:pPr>
            <a:r>
              <a:rPr lang="en-US" b="1" u="sng" dirty="0">
                <a:solidFill>
                  <a:srgbClr val="000000"/>
                </a:solidFill>
                <a:latin typeface="+mj-lt"/>
                <a:ea typeface="Now"/>
                <a:cs typeface="Now"/>
                <a:sym typeface="Now"/>
              </a:rPr>
              <a:t>Workforce Training</a:t>
            </a:r>
          </a:p>
          <a:p>
            <a:pPr marL="469266" lvl="1" indent="-285750" algn="l">
              <a:lnSpc>
                <a:spcPts val="2363"/>
              </a:lnSpc>
              <a:buFont typeface="Arial" panose="020B0604020202020204" pitchFamily="34" charset="0"/>
              <a:buChar char="•"/>
            </a:pPr>
            <a:r>
              <a:rPr lang="en-US" sz="1500" dirty="0">
                <a:solidFill>
                  <a:srgbClr val="000000"/>
                </a:solidFill>
                <a:latin typeface="+mj-lt"/>
                <a:ea typeface="Now"/>
                <a:cs typeface="Now"/>
                <a:sym typeface="Now"/>
              </a:rPr>
              <a:t>Supporting and advancing career-connected learning initiatives that benefit commercial enterprises and regional workforces, alongside professional development opportunities for teachers and students. </a:t>
            </a:r>
          </a:p>
          <a:p>
            <a:pPr marL="469266" lvl="1" indent="-285750" algn="l">
              <a:lnSpc>
                <a:spcPts val="2363"/>
              </a:lnSpc>
              <a:buFont typeface="Arial" panose="020B0604020202020204" pitchFamily="34" charset="0"/>
              <a:buChar char="•"/>
            </a:pPr>
            <a:r>
              <a:rPr lang="en-US" sz="1500" dirty="0">
                <a:solidFill>
                  <a:srgbClr val="000000"/>
                </a:solidFill>
                <a:latin typeface="+mj-lt"/>
                <a:ea typeface="Now"/>
                <a:cs typeface="Now"/>
                <a:sym typeface="Now"/>
              </a:rPr>
              <a:t>Leveraging Blue Economy career technical education (CTE) resources developed in CA and modifying to meet community needs.</a:t>
            </a:r>
          </a:p>
        </p:txBody>
      </p:sp>
      <p:sp>
        <p:nvSpPr>
          <p:cNvPr id="16" name="TextBox 3">
            <a:extLst>
              <a:ext uri="{FF2B5EF4-FFF2-40B4-BE49-F238E27FC236}">
                <a16:creationId xmlns:a16="http://schemas.microsoft.com/office/drawing/2014/main" id="{4F6674BB-2A03-4584-FB9D-47EADB4079C8}"/>
              </a:ext>
            </a:extLst>
          </p:cNvPr>
          <p:cNvSpPr txBox="1"/>
          <p:nvPr/>
        </p:nvSpPr>
        <p:spPr>
          <a:xfrm>
            <a:off x="6725502" y="1974608"/>
            <a:ext cx="6694227" cy="2749792"/>
          </a:xfrm>
          <a:prstGeom prst="rect">
            <a:avLst/>
          </a:prstGeom>
        </p:spPr>
        <p:txBody>
          <a:bodyPr wrap="square" lIns="0" tIns="0" rIns="0" bIns="0" rtlCol="0" anchor="t">
            <a:spAutoFit/>
          </a:bodyPr>
          <a:lstStyle/>
          <a:p>
            <a:pPr marL="183516" lvl="1" algn="l">
              <a:lnSpc>
                <a:spcPts val="2363"/>
              </a:lnSpc>
            </a:pPr>
            <a:r>
              <a:rPr lang="en-US" b="1" u="sng" dirty="0">
                <a:solidFill>
                  <a:srgbClr val="000000"/>
                </a:solidFill>
                <a:latin typeface="+mj-lt"/>
                <a:ea typeface="Now"/>
                <a:cs typeface="Now"/>
                <a:sym typeface="Now"/>
              </a:rPr>
              <a:t>Research &amp; Development </a:t>
            </a:r>
          </a:p>
          <a:p>
            <a:pPr marL="183516" lvl="1" algn="l">
              <a:lnSpc>
                <a:spcPts val="2363"/>
              </a:lnSpc>
            </a:pPr>
            <a:r>
              <a:rPr lang="en-US" sz="1500" i="1" dirty="0">
                <a:solidFill>
                  <a:srgbClr val="000000"/>
                </a:solidFill>
                <a:latin typeface="+mj-lt"/>
                <a:ea typeface="Now"/>
                <a:cs typeface="Now"/>
                <a:sym typeface="Now"/>
              </a:rPr>
              <a:t>Modifiable and scalable for each DBDI ocean community</a:t>
            </a:r>
            <a:endParaRPr lang="en-US" sz="1500" b="1" i="1" dirty="0">
              <a:solidFill>
                <a:srgbClr val="000000"/>
              </a:solidFill>
              <a:latin typeface="+mj-lt"/>
              <a:ea typeface="Now"/>
              <a:cs typeface="Now"/>
              <a:sym typeface="Now"/>
            </a:endParaRPr>
          </a:p>
          <a:p>
            <a:pPr marL="367031" lvl="1" indent="-183515" algn="l">
              <a:lnSpc>
                <a:spcPts val="2380"/>
              </a:lnSpc>
              <a:buFont typeface="Arial"/>
              <a:buChar char="•"/>
            </a:pPr>
            <a:r>
              <a:rPr lang="en-US" sz="1500" dirty="0">
                <a:solidFill>
                  <a:srgbClr val="000000"/>
                </a:solidFill>
                <a:latin typeface="+mj-lt"/>
                <a:ea typeface="Now"/>
                <a:cs typeface="Now"/>
                <a:sym typeface="Now"/>
              </a:rPr>
              <a:t>Aquaculture: Developing kelp/seaweed genetics, husbandry, farming, ecology and low carbon agriculture applications; novel anchor/farming technologies for regenerative aquaculture; land-based RAS systems development; ecosystems restoration.</a:t>
            </a:r>
          </a:p>
          <a:p>
            <a:pPr marL="367031" lvl="1" indent="-183515" algn="l">
              <a:lnSpc>
                <a:spcPts val="2380"/>
              </a:lnSpc>
              <a:buFont typeface="Arial"/>
              <a:buChar char="•"/>
            </a:pPr>
            <a:r>
              <a:rPr lang="en-US" sz="1500" dirty="0">
                <a:solidFill>
                  <a:srgbClr val="000000"/>
                </a:solidFill>
                <a:latin typeface="+mj-lt"/>
                <a:ea typeface="Now"/>
                <a:cs typeface="Now"/>
                <a:sym typeface="Now"/>
              </a:rPr>
              <a:t>Renewable energy: Wave/tidal, green hydrogen, biofuels.</a:t>
            </a:r>
          </a:p>
          <a:p>
            <a:pPr marL="367031" lvl="1" indent="-183515" algn="l">
              <a:lnSpc>
                <a:spcPts val="2380"/>
              </a:lnSpc>
              <a:buFont typeface="Arial"/>
              <a:buChar char="•"/>
            </a:pPr>
            <a:r>
              <a:rPr lang="en-US" sz="1500" dirty="0">
                <a:solidFill>
                  <a:srgbClr val="000000"/>
                </a:solidFill>
                <a:latin typeface="+mj-lt"/>
                <a:ea typeface="Now"/>
                <a:cs typeface="Now"/>
                <a:sym typeface="Now"/>
              </a:rPr>
              <a:t>mCDR: Ocean iron fertilization; ocean alkalinity enhancement; electrochemical CO2 removal; algal sequestration.</a:t>
            </a:r>
          </a:p>
        </p:txBody>
      </p:sp>
      <p:sp>
        <p:nvSpPr>
          <p:cNvPr id="17" name="TextBox 3">
            <a:extLst>
              <a:ext uri="{FF2B5EF4-FFF2-40B4-BE49-F238E27FC236}">
                <a16:creationId xmlns:a16="http://schemas.microsoft.com/office/drawing/2014/main" id="{F48144D9-08EC-A9C0-281C-CB164D064030}"/>
              </a:ext>
            </a:extLst>
          </p:cNvPr>
          <p:cNvSpPr txBox="1"/>
          <p:nvPr/>
        </p:nvSpPr>
        <p:spPr>
          <a:xfrm>
            <a:off x="6705600" y="5029199"/>
            <a:ext cx="6705600" cy="2442015"/>
          </a:xfrm>
          <a:prstGeom prst="rect">
            <a:avLst/>
          </a:prstGeom>
        </p:spPr>
        <p:txBody>
          <a:bodyPr wrap="square" lIns="0" tIns="0" rIns="0" bIns="0" rtlCol="0" anchor="t">
            <a:spAutoFit/>
          </a:bodyPr>
          <a:lstStyle/>
          <a:p>
            <a:pPr marL="183516" lvl="1" algn="l">
              <a:lnSpc>
                <a:spcPts val="2363"/>
              </a:lnSpc>
            </a:pPr>
            <a:r>
              <a:rPr lang="en-US" b="1" u="sng" dirty="0">
                <a:solidFill>
                  <a:srgbClr val="000000"/>
                </a:solidFill>
                <a:latin typeface="+mj-lt"/>
                <a:ea typeface="Now"/>
                <a:cs typeface="Now"/>
                <a:sym typeface="Now"/>
              </a:rPr>
              <a:t>Education</a:t>
            </a:r>
          </a:p>
          <a:p>
            <a:pPr marL="469266" lvl="1" indent="-285750" algn="l">
              <a:lnSpc>
                <a:spcPts val="2363"/>
              </a:lnSpc>
              <a:buFont typeface="Arial" panose="020B0604020202020204" pitchFamily="34" charset="0"/>
              <a:buChar char="•"/>
            </a:pPr>
            <a:r>
              <a:rPr lang="en-US" sz="1500" dirty="0">
                <a:solidFill>
                  <a:srgbClr val="000000"/>
                </a:solidFill>
                <a:latin typeface="+mj-lt"/>
                <a:ea typeface="Now"/>
                <a:cs typeface="Now"/>
                <a:sym typeface="Now"/>
              </a:rPr>
              <a:t>Integrating AltaSea’s educational programming framework into each DBDI ocean community, developing locally-focused supplemental modules to existing K-12 curriculums, and linking students across global communities to share learning experiences.</a:t>
            </a:r>
          </a:p>
          <a:p>
            <a:pPr marL="469266" lvl="1" indent="-285750">
              <a:lnSpc>
                <a:spcPts val="2363"/>
              </a:lnSpc>
              <a:buFont typeface="Arial" panose="020B0604020202020204" pitchFamily="34" charset="0"/>
              <a:buChar char="•"/>
            </a:pPr>
            <a:r>
              <a:rPr lang="en-US" sz="1500" dirty="0">
                <a:solidFill>
                  <a:srgbClr val="000000"/>
                </a:solidFill>
                <a:latin typeface="+mj-lt"/>
                <a:ea typeface="Now"/>
                <a:cs typeface="Now"/>
                <a:sym typeface="Now"/>
              </a:rPr>
              <a:t>Increasing social understanding and acceptance of Blue Economy industries, including modeling ecological impacts of ocean interventions and ensuring scientific consensus on best practices.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60" y="-15840"/>
            <a:ext cx="13746240" cy="7804440"/>
          </a:xfrm>
          <a:custGeom>
            <a:avLst/>
            <a:gdLst/>
            <a:ahLst/>
            <a:cxnLst/>
            <a:rect l="l" t="t" r="r" b="b"/>
            <a:pathLst>
              <a:path w="13746240" h="7804440">
                <a:moveTo>
                  <a:pt x="0" y="0"/>
                </a:moveTo>
                <a:lnTo>
                  <a:pt x="13746240" y="0"/>
                </a:lnTo>
                <a:lnTo>
                  <a:pt x="13746240" y="7804440"/>
                </a:lnTo>
                <a:lnTo>
                  <a:pt x="0" y="7804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mj-lt"/>
            </a:endParaRPr>
          </a:p>
        </p:txBody>
      </p:sp>
      <p:grpSp>
        <p:nvGrpSpPr>
          <p:cNvPr id="3" name="Group 3"/>
          <p:cNvGrpSpPr/>
          <p:nvPr/>
        </p:nvGrpSpPr>
        <p:grpSpPr>
          <a:xfrm rot="-5400000">
            <a:off x="-2584431" y="4290626"/>
            <a:ext cx="6053841" cy="943826"/>
            <a:chOff x="0" y="0"/>
            <a:chExt cx="2120248" cy="438945"/>
          </a:xfrm>
        </p:grpSpPr>
        <p:sp>
          <p:nvSpPr>
            <p:cNvPr id="4" name="Freeform 4"/>
            <p:cNvSpPr/>
            <p:nvPr/>
          </p:nvSpPr>
          <p:spPr>
            <a:xfrm>
              <a:off x="0" y="0"/>
              <a:ext cx="2120248" cy="438945"/>
            </a:xfrm>
            <a:custGeom>
              <a:avLst/>
              <a:gdLst/>
              <a:ahLst/>
              <a:cxnLst/>
              <a:rect l="l" t="t" r="r" b="b"/>
              <a:pathLst>
                <a:path w="2120248" h="438945">
                  <a:moveTo>
                    <a:pt x="0" y="0"/>
                  </a:moveTo>
                  <a:lnTo>
                    <a:pt x="2120248" y="0"/>
                  </a:lnTo>
                  <a:lnTo>
                    <a:pt x="2120248" y="438945"/>
                  </a:lnTo>
                  <a:lnTo>
                    <a:pt x="0" y="438945"/>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p:spPr>
          <p:txBody>
            <a:bodyPr/>
            <a:lstStyle/>
            <a:p>
              <a:endParaRPr lang="en-US">
                <a:latin typeface="+mj-lt"/>
              </a:endParaRPr>
            </a:p>
          </p:txBody>
        </p:sp>
        <p:sp>
          <p:nvSpPr>
            <p:cNvPr id="5" name="TextBox 5"/>
            <p:cNvSpPr txBox="1"/>
            <p:nvPr/>
          </p:nvSpPr>
          <p:spPr>
            <a:xfrm>
              <a:off x="0" y="-19050"/>
              <a:ext cx="2120248" cy="457995"/>
            </a:xfrm>
            <a:prstGeom prst="rect">
              <a:avLst/>
            </a:prstGeom>
          </p:spPr>
          <p:txBody>
            <a:bodyPr lIns="50800" tIns="50800" rIns="50800" bIns="50800" rtlCol="0" anchor="ctr"/>
            <a:lstStyle/>
            <a:p>
              <a:pPr algn="ctr">
                <a:lnSpc>
                  <a:spcPts val="1995"/>
                </a:lnSpc>
              </a:pPr>
              <a:endParaRPr>
                <a:latin typeface="+mj-lt"/>
              </a:endParaRPr>
            </a:p>
          </p:txBody>
        </p:sp>
      </p:grpSp>
      <p:sp>
        <p:nvSpPr>
          <p:cNvPr id="6" name="TextBox 6"/>
          <p:cNvSpPr txBox="1"/>
          <p:nvPr/>
        </p:nvSpPr>
        <p:spPr>
          <a:xfrm>
            <a:off x="246109" y="215190"/>
            <a:ext cx="13469891" cy="716799"/>
          </a:xfrm>
          <a:prstGeom prst="rect">
            <a:avLst/>
          </a:prstGeom>
        </p:spPr>
        <p:txBody>
          <a:bodyPr lIns="0" tIns="0" rIns="0" bIns="0" rtlCol="0" anchor="t">
            <a:spAutoFit/>
          </a:bodyPr>
          <a:lstStyle/>
          <a:p>
            <a:pPr>
              <a:lnSpc>
                <a:spcPts val="5765"/>
              </a:lnSpc>
            </a:pPr>
            <a:r>
              <a:rPr lang="en-US" sz="4800" b="1" spc="-29" dirty="0">
                <a:solidFill>
                  <a:srgbClr val="051D40"/>
                </a:solidFill>
                <a:latin typeface="+mj-lt"/>
                <a:ea typeface="Open Sans Extra Bold"/>
                <a:cs typeface="Open Sans Extra Bold"/>
                <a:sym typeface="Open Sans Extra Bold"/>
              </a:rPr>
              <a:t>PHASE 2: PILOT </a:t>
            </a:r>
            <a:r>
              <a:rPr lang="en-US" sz="4800" b="1" spc="-30" dirty="0">
                <a:solidFill>
                  <a:srgbClr val="051D40"/>
                </a:solidFill>
                <a:latin typeface="+mj-lt"/>
                <a:ea typeface="Open Sans Extra Bold"/>
                <a:cs typeface="Open Sans Extra Bold"/>
                <a:sym typeface="Open Sans Extra Bold"/>
              </a:rPr>
              <a:t>IMPLEMENTATION</a:t>
            </a:r>
            <a:endParaRPr lang="en-US" sz="4800" b="1" spc="-29" dirty="0">
              <a:solidFill>
                <a:srgbClr val="051D40"/>
              </a:solidFill>
              <a:latin typeface="+mj-lt"/>
              <a:ea typeface="Open Sans Extra Bold"/>
              <a:cs typeface="Open Sans Extra Bold"/>
              <a:sym typeface="Open Sans Extra Bold"/>
            </a:endParaRPr>
          </a:p>
        </p:txBody>
      </p:sp>
      <p:sp>
        <p:nvSpPr>
          <p:cNvPr id="7" name="TextBox 7"/>
          <p:cNvSpPr txBox="1"/>
          <p:nvPr/>
        </p:nvSpPr>
        <p:spPr>
          <a:xfrm>
            <a:off x="1110916" y="1735619"/>
            <a:ext cx="12342933" cy="4941161"/>
          </a:xfrm>
          <a:prstGeom prst="rect">
            <a:avLst/>
          </a:prstGeom>
        </p:spPr>
        <p:txBody>
          <a:bodyPr wrap="square" lIns="0" tIns="0" rIns="0" bIns="0" rtlCol="0" anchor="t">
            <a:spAutoFit/>
          </a:bodyPr>
          <a:lstStyle/>
          <a:p>
            <a:pPr algn="just">
              <a:lnSpc>
                <a:spcPct val="150000"/>
              </a:lnSpc>
            </a:pPr>
            <a:r>
              <a:rPr lang="en-US" b="1" dirty="0">
                <a:solidFill>
                  <a:srgbClr val="000000"/>
                </a:solidFill>
                <a:latin typeface="+mj-lt"/>
                <a:ea typeface="Now Bold"/>
                <a:cs typeface="Now Bold"/>
                <a:sym typeface="Now Bold"/>
              </a:rPr>
              <a:t>✔2025: </a:t>
            </a:r>
            <a:r>
              <a:rPr lang="en-US" dirty="0">
                <a:solidFill>
                  <a:srgbClr val="000000"/>
                </a:solidFill>
                <a:latin typeface="+mj-lt"/>
                <a:ea typeface="Now Bold"/>
                <a:cs typeface="Now Bold"/>
                <a:sym typeface="Now"/>
              </a:rPr>
              <a:t>D</a:t>
            </a:r>
            <a:r>
              <a:rPr lang="en-US" dirty="0">
                <a:solidFill>
                  <a:srgbClr val="000000"/>
                </a:solidFill>
                <a:latin typeface="+mj-lt"/>
                <a:ea typeface="Now"/>
                <a:cs typeface="Now"/>
                <a:sym typeface="Now"/>
              </a:rPr>
              <a:t>elivery of first permitted pilot demonstration (EcoWave at AltaSea).</a:t>
            </a:r>
            <a:endParaRPr lang="en-US" b="1" dirty="0">
              <a:solidFill>
                <a:srgbClr val="000000"/>
              </a:solidFill>
              <a:latin typeface="+mj-lt"/>
              <a:ea typeface="Now Bold"/>
              <a:cs typeface="Now Bold"/>
              <a:sym typeface="Now Bold"/>
            </a:endParaRPr>
          </a:p>
          <a:p>
            <a:pPr algn="just">
              <a:lnSpc>
                <a:spcPct val="150000"/>
              </a:lnSpc>
            </a:pPr>
            <a:r>
              <a:rPr lang="en-US" b="1" dirty="0">
                <a:solidFill>
                  <a:srgbClr val="000000"/>
                </a:solidFill>
                <a:latin typeface="+mj-lt"/>
                <a:ea typeface="Now Bold"/>
                <a:cs typeface="Now Bold"/>
                <a:sym typeface="Now Bold"/>
              </a:rPr>
              <a:t>✔2026: </a:t>
            </a:r>
            <a:r>
              <a:rPr lang="en-US" dirty="0">
                <a:solidFill>
                  <a:srgbClr val="000000"/>
                </a:solidFill>
                <a:latin typeface="+mj-lt"/>
                <a:ea typeface="Now"/>
                <a:cs typeface="Now"/>
                <a:sym typeface="Now"/>
              </a:rPr>
              <a:t>Secure permitting approvals for additional pilot projects in California and first four DBDI international ocean communities; develop new training materials for workforce development pilot projects including modifying SMC Career Technical Education (CTE) Aquaculture training certificate for local applications; develop “how to” manuals for global partners in aquaculture, renewable energies, and mCDR.</a:t>
            </a:r>
          </a:p>
          <a:p>
            <a:pPr algn="just">
              <a:lnSpc>
                <a:spcPct val="150000"/>
              </a:lnSpc>
            </a:pPr>
            <a:r>
              <a:rPr lang="en-US" b="1" dirty="0">
                <a:solidFill>
                  <a:srgbClr val="000000"/>
                </a:solidFill>
                <a:latin typeface="+mj-lt"/>
                <a:ea typeface="Now Bold"/>
                <a:cs typeface="Now Bold"/>
                <a:sym typeface="Now Bold"/>
              </a:rPr>
              <a:t>✔2027:</a:t>
            </a:r>
            <a:r>
              <a:rPr lang="en-US" dirty="0">
                <a:solidFill>
                  <a:srgbClr val="000000"/>
                </a:solidFill>
                <a:latin typeface="+mj-lt"/>
                <a:ea typeface="Now"/>
                <a:cs typeface="Now"/>
                <a:sym typeface="Now"/>
              </a:rPr>
              <a:t> Launch implementation plans and pilot projects in DBDI ocean communities, including aquaculture-focused projects in Indonesia, Tanzania, and Jordan, and a mCDR-focused project in Tonga; begin coordinating global shared-use test beds; establish standardized MRV protocols for ocean carbon removal.</a:t>
            </a:r>
          </a:p>
          <a:p>
            <a:pPr algn="just">
              <a:lnSpc>
                <a:spcPct val="150000"/>
              </a:lnSpc>
            </a:pPr>
            <a:r>
              <a:rPr lang="en-US" b="1" dirty="0">
                <a:solidFill>
                  <a:srgbClr val="000000"/>
                </a:solidFill>
                <a:latin typeface="+mj-lt"/>
                <a:ea typeface="Now Bold"/>
                <a:cs typeface="Now Bold"/>
                <a:sym typeface="Now Bold"/>
              </a:rPr>
              <a:t>✔2028: </a:t>
            </a:r>
            <a:r>
              <a:rPr lang="en-US" dirty="0">
                <a:solidFill>
                  <a:srgbClr val="000000"/>
                </a:solidFill>
                <a:latin typeface="+mj-lt"/>
                <a:ea typeface="Now Bold"/>
                <a:cs typeface="Now Bold"/>
                <a:sym typeface="Now"/>
              </a:rPr>
              <a:t>I</a:t>
            </a:r>
            <a:r>
              <a:rPr lang="en-US" dirty="0">
                <a:solidFill>
                  <a:srgbClr val="000000"/>
                </a:solidFill>
                <a:latin typeface="+mj-lt"/>
                <a:ea typeface="Now"/>
                <a:cs typeface="Now"/>
                <a:sym typeface="Now"/>
              </a:rPr>
              <a:t>mplement strategic plans and pilot projects in new DBDI ocean communities (every year going forward); train 20+ local specialists in relevant focus area of each ocean community (every year going forward); complete pilot projects in Indonesia, Tanzania, Jordan, and Tonga; launch pilot projects with new DBDI ocean communities (every year going forward). </a:t>
            </a:r>
          </a:p>
          <a:p>
            <a:pPr algn="just">
              <a:lnSpc>
                <a:spcPct val="150000"/>
              </a:lnSpc>
            </a:pPr>
            <a:r>
              <a:rPr lang="en-US" b="1" dirty="0">
                <a:solidFill>
                  <a:srgbClr val="000000"/>
                </a:solidFill>
                <a:latin typeface="+mj-lt"/>
                <a:ea typeface="Now Bold"/>
                <a:cs typeface="Now Bold"/>
                <a:sym typeface="Now Bold"/>
              </a:rPr>
              <a:t>✔2029:</a:t>
            </a:r>
            <a:r>
              <a:rPr lang="en-US" dirty="0">
                <a:solidFill>
                  <a:srgbClr val="000000"/>
                </a:solidFill>
                <a:latin typeface="+mj-lt"/>
                <a:ea typeface="Now"/>
                <a:cs typeface="Now"/>
                <a:sym typeface="Now"/>
              </a:rPr>
              <a:t> Establish global permitting framework for commercial ocean carbon removal.</a:t>
            </a:r>
            <a:endParaRPr lang="en-US" b="1" dirty="0">
              <a:solidFill>
                <a:srgbClr val="000000"/>
              </a:solidFill>
              <a:latin typeface="+mj-lt"/>
              <a:ea typeface="Now Bold"/>
              <a:cs typeface="Now Bold"/>
              <a:sym typeface="Now Bold"/>
            </a:endParaRPr>
          </a:p>
        </p:txBody>
      </p:sp>
      <p:sp>
        <p:nvSpPr>
          <p:cNvPr id="8" name="TextBox 8"/>
          <p:cNvSpPr txBox="1"/>
          <p:nvPr/>
        </p:nvSpPr>
        <p:spPr>
          <a:xfrm>
            <a:off x="287853" y="924424"/>
            <a:ext cx="13198080" cy="369717"/>
          </a:xfrm>
          <a:prstGeom prst="rect">
            <a:avLst/>
          </a:prstGeom>
        </p:spPr>
        <p:txBody>
          <a:bodyPr wrap="square" lIns="0" tIns="0" rIns="0" bIns="0" rtlCol="0" anchor="t">
            <a:spAutoFit/>
          </a:bodyPr>
          <a:lstStyle/>
          <a:p>
            <a:pPr>
              <a:lnSpc>
                <a:spcPts val="2883"/>
              </a:lnSpc>
            </a:pPr>
            <a:r>
              <a:rPr lang="en-US" sz="2400" spc="-15" dirty="0">
                <a:solidFill>
                  <a:schemeClr val="tx2"/>
                </a:solidFill>
                <a:latin typeface="+mj-lt"/>
                <a:ea typeface="Now"/>
                <a:cs typeface="Now"/>
                <a:sym typeface="Now"/>
              </a:rPr>
              <a:t>FIRST FIVE YEARS: BENCHMARK DELIVERABLES</a:t>
            </a:r>
          </a:p>
        </p:txBody>
      </p:sp>
    </p:spTree>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1176"/>
            <a:ext cx="13716000" cy="7804440"/>
          </a:xfrm>
          <a:custGeom>
            <a:avLst/>
            <a:gdLst/>
            <a:ahLst/>
            <a:cxnLst/>
            <a:rect l="l" t="t" r="r" b="b"/>
            <a:pathLst>
              <a:path w="13746240" h="7804440">
                <a:moveTo>
                  <a:pt x="0" y="0"/>
                </a:moveTo>
                <a:lnTo>
                  <a:pt x="13746240" y="0"/>
                </a:lnTo>
                <a:lnTo>
                  <a:pt x="13746240" y="7804440"/>
                </a:lnTo>
                <a:lnTo>
                  <a:pt x="0" y="7804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latin typeface="+mj-lt"/>
            </a:endParaRPr>
          </a:p>
        </p:txBody>
      </p:sp>
      <p:grpSp>
        <p:nvGrpSpPr>
          <p:cNvPr id="3" name="Group 3"/>
          <p:cNvGrpSpPr/>
          <p:nvPr/>
        </p:nvGrpSpPr>
        <p:grpSpPr>
          <a:xfrm rot="-5400000">
            <a:off x="9672381" y="4160858"/>
            <a:ext cx="6410837" cy="1676398"/>
            <a:chOff x="0" y="0"/>
            <a:chExt cx="2086860" cy="466663"/>
          </a:xfrm>
        </p:grpSpPr>
        <p:sp>
          <p:nvSpPr>
            <p:cNvPr id="4" name="Freeform 4"/>
            <p:cNvSpPr/>
            <p:nvPr/>
          </p:nvSpPr>
          <p:spPr>
            <a:xfrm>
              <a:off x="0" y="0"/>
              <a:ext cx="2086860" cy="466663"/>
            </a:xfrm>
            <a:custGeom>
              <a:avLst/>
              <a:gdLst/>
              <a:ahLst/>
              <a:cxnLst/>
              <a:rect l="l" t="t" r="r" b="b"/>
              <a:pathLst>
                <a:path w="2086860" h="466663">
                  <a:moveTo>
                    <a:pt x="0" y="0"/>
                  </a:moveTo>
                  <a:lnTo>
                    <a:pt x="2086860" y="0"/>
                  </a:lnTo>
                  <a:lnTo>
                    <a:pt x="2086860" y="466663"/>
                  </a:lnTo>
                  <a:lnTo>
                    <a:pt x="0" y="466663"/>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p:spPr>
          <p:txBody>
            <a:bodyPr/>
            <a:lstStyle/>
            <a:p>
              <a:endParaRPr lang="en-US">
                <a:latin typeface="+mj-lt"/>
              </a:endParaRPr>
            </a:p>
          </p:txBody>
        </p:sp>
        <p:sp>
          <p:nvSpPr>
            <p:cNvPr id="5" name="TextBox 5"/>
            <p:cNvSpPr txBox="1"/>
            <p:nvPr/>
          </p:nvSpPr>
          <p:spPr>
            <a:xfrm>
              <a:off x="0" y="-19050"/>
              <a:ext cx="2086860" cy="485713"/>
            </a:xfrm>
            <a:prstGeom prst="rect">
              <a:avLst/>
            </a:prstGeom>
          </p:spPr>
          <p:txBody>
            <a:bodyPr lIns="50800" tIns="50800" rIns="50800" bIns="50800" rtlCol="0" anchor="ctr"/>
            <a:lstStyle/>
            <a:p>
              <a:pPr algn="ctr">
                <a:lnSpc>
                  <a:spcPts val="1995"/>
                </a:lnSpc>
              </a:pPr>
              <a:endParaRPr>
                <a:latin typeface="+mj-lt"/>
              </a:endParaRPr>
            </a:p>
          </p:txBody>
        </p:sp>
      </p:grpSp>
      <p:sp>
        <p:nvSpPr>
          <p:cNvPr id="6" name="TextBox 6"/>
          <p:cNvSpPr txBox="1"/>
          <p:nvPr/>
        </p:nvSpPr>
        <p:spPr>
          <a:xfrm>
            <a:off x="381000" y="327528"/>
            <a:ext cx="13423294" cy="716799"/>
          </a:xfrm>
          <a:prstGeom prst="rect">
            <a:avLst/>
          </a:prstGeom>
        </p:spPr>
        <p:txBody>
          <a:bodyPr wrap="square" lIns="0" tIns="0" rIns="0" bIns="0" rtlCol="0" anchor="t">
            <a:spAutoFit/>
          </a:bodyPr>
          <a:lstStyle/>
          <a:p>
            <a:pPr>
              <a:lnSpc>
                <a:spcPts val="5765"/>
              </a:lnSpc>
            </a:pPr>
            <a:r>
              <a:rPr lang="en-US" sz="4800" b="1" spc="-29" dirty="0">
                <a:solidFill>
                  <a:srgbClr val="051D40"/>
                </a:solidFill>
                <a:latin typeface="+mj-lt"/>
                <a:ea typeface="Open Sans Extra Bold"/>
                <a:cs typeface="Open Sans Extra Bold"/>
                <a:sym typeface="Open Sans Extra Bold"/>
              </a:rPr>
              <a:t>PHASE 3: SCALE-UP &amp; CAPACITY BUILDING </a:t>
            </a:r>
          </a:p>
        </p:txBody>
      </p:sp>
      <p:sp>
        <p:nvSpPr>
          <p:cNvPr id="7" name="TextBox 7"/>
          <p:cNvSpPr txBox="1"/>
          <p:nvPr/>
        </p:nvSpPr>
        <p:spPr>
          <a:xfrm>
            <a:off x="152400" y="1793639"/>
            <a:ext cx="11658600" cy="4469044"/>
          </a:xfrm>
          <a:prstGeom prst="rect">
            <a:avLst/>
          </a:prstGeom>
        </p:spPr>
        <p:txBody>
          <a:bodyPr wrap="square" lIns="0" tIns="0" rIns="0" bIns="0" rtlCol="0" anchor="t">
            <a:spAutoFit/>
          </a:bodyPr>
          <a:lstStyle/>
          <a:p>
            <a:pPr marL="367031" lvl="1" indent="-183515" algn="just">
              <a:lnSpc>
                <a:spcPts val="3179"/>
              </a:lnSpc>
              <a:buFont typeface="Arial"/>
              <a:buChar char="•"/>
            </a:pPr>
            <a:r>
              <a:rPr lang="en-US" sz="1700" dirty="0">
                <a:solidFill>
                  <a:srgbClr val="000000"/>
                </a:solidFill>
                <a:latin typeface="+mj-lt"/>
                <a:ea typeface="Now"/>
                <a:cs typeface="Now"/>
                <a:sym typeface="Now"/>
              </a:rPr>
              <a:t>Facilitating the next stages of implementation plans co-created with each DBDI ocean community, including scaling-up pilot economic development, workforce training, research, and education projects.</a:t>
            </a:r>
          </a:p>
          <a:p>
            <a:pPr marL="367031" lvl="1" indent="-183515" algn="just">
              <a:lnSpc>
                <a:spcPts val="3179"/>
              </a:lnSpc>
              <a:buFont typeface="Arial"/>
              <a:buChar char="•"/>
            </a:pPr>
            <a:r>
              <a:rPr lang="en-US" sz="1700" dirty="0">
                <a:solidFill>
                  <a:srgbClr val="000000"/>
                </a:solidFill>
                <a:latin typeface="+mj-lt"/>
                <a:ea typeface="Now"/>
                <a:cs typeface="Now"/>
                <a:sym typeface="Now"/>
              </a:rPr>
              <a:t>Mobilizing capital funding and public-private partnerships to support Blue Economy R&amp;D and commercial translation for large-scale deployment in DBDI ocean communities.</a:t>
            </a:r>
          </a:p>
          <a:p>
            <a:pPr marL="367031" lvl="1" indent="-183515" algn="just">
              <a:lnSpc>
                <a:spcPts val="3179"/>
              </a:lnSpc>
              <a:buFont typeface="Arial"/>
              <a:buChar char="•"/>
            </a:pPr>
            <a:r>
              <a:rPr lang="en-US" sz="1700" dirty="0">
                <a:solidFill>
                  <a:srgbClr val="000000"/>
                </a:solidFill>
                <a:latin typeface="+mj-lt"/>
                <a:ea typeface="Now"/>
                <a:cs typeface="Now"/>
                <a:sym typeface="Now"/>
              </a:rPr>
              <a:t>Developing open-source ocean technology databases to share findings and best practices across the industry.</a:t>
            </a:r>
          </a:p>
          <a:p>
            <a:pPr marL="367031" lvl="1" indent="-183515" algn="just">
              <a:lnSpc>
                <a:spcPts val="3179"/>
              </a:lnSpc>
              <a:buFont typeface="Arial"/>
              <a:buChar char="•"/>
            </a:pPr>
            <a:r>
              <a:rPr lang="en-US" sz="1700" dirty="0">
                <a:solidFill>
                  <a:srgbClr val="000000"/>
                </a:solidFill>
                <a:latin typeface="+mj-lt"/>
                <a:ea typeface="Now"/>
                <a:cs typeface="Now"/>
                <a:sym typeface="Now"/>
              </a:rPr>
              <a:t>Developing DBDI Aquaculture Protocols to codify and amplify innovative production, harvesting, and processing technologies. </a:t>
            </a:r>
          </a:p>
          <a:p>
            <a:pPr marL="367031" lvl="1" indent="-183515" algn="just">
              <a:lnSpc>
                <a:spcPts val="3179"/>
              </a:lnSpc>
              <a:buFont typeface="Arial"/>
              <a:buChar char="•"/>
            </a:pPr>
            <a:r>
              <a:rPr lang="en-US" sz="1700" dirty="0">
                <a:solidFill>
                  <a:srgbClr val="000000"/>
                </a:solidFill>
                <a:latin typeface="+mj-lt"/>
                <a:ea typeface="Now"/>
                <a:cs typeface="Now"/>
                <a:sym typeface="Now"/>
              </a:rPr>
              <a:t>Developing the AltaSea “Deep Sea” mCDR initiative, modeled after the Deep Sky atmospheric CO2 removal program.</a:t>
            </a:r>
          </a:p>
          <a:p>
            <a:pPr marL="367031" lvl="1" indent="-183515" algn="just">
              <a:lnSpc>
                <a:spcPts val="3179"/>
              </a:lnSpc>
              <a:buFont typeface="Arial"/>
              <a:buChar char="•"/>
            </a:pPr>
            <a:r>
              <a:rPr lang="en-US" sz="1700" dirty="0">
                <a:solidFill>
                  <a:srgbClr val="000000"/>
                </a:solidFill>
                <a:latin typeface="+mj-lt"/>
                <a:ea typeface="Now"/>
                <a:cs typeface="Now"/>
                <a:sym typeface="Now"/>
              </a:rPr>
              <a:t>Creating infrastructure-scale projects with economies of scale to reduce “Green Premiums.”</a:t>
            </a:r>
          </a:p>
          <a:p>
            <a:pPr marL="367031" lvl="1" indent="-183515" algn="just">
              <a:lnSpc>
                <a:spcPts val="3179"/>
              </a:lnSpc>
              <a:buFont typeface="Arial"/>
              <a:buChar char="•"/>
            </a:pPr>
            <a:r>
              <a:rPr lang="en-US" sz="1700" dirty="0">
                <a:solidFill>
                  <a:srgbClr val="000000"/>
                </a:solidFill>
                <a:latin typeface="+mj-lt"/>
                <a:ea typeface="Now"/>
                <a:cs typeface="Now"/>
                <a:sym typeface="Now"/>
              </a:rPr>
              <a:t>Ensuring regional design, engineering, and construction capabilities for scalable ocean solutions.</a:t>
            </a:r>
          </a:p>
          <a:p>
            <a:pPr marL="367031" lvl="1" indent="-183515" algn="just">
              <a:lnSpc>
                <a:spcPts val="3179"/>
              </a:lnSpc>
              <a:buFont typeface="Arial"/>
              <a:buChar char="•"/>
            </a:pPr>
            <a:r>
              <a:rPr lang="en-US" sz="1700" dirty="0">
                <a:solidFill>
                  <a:srgbClr val="000000"/>
                </a:solidFill>
                <a:latin typeface="+mj-lt"/>
                <a:ea typeface="Now"/>
                <a:cs typeface="Now"/>
                <a:sym typeface="Now"/>
              </a:rPr>
              <a:t>Scaling AltaSea’s management &amp; technical support teams to create a globally recognized hub for ocean innovation and information sharing.</a:t>
            </a:r>
          </a:p>
        </p:txBody>
      </p:sp>
      <p:sp>
        <p:nvSpPr>
          <p:cNvPr id="10" name="TextBox 8">
            <a:extLst>
              <a:ext uri="{FF2B5EF4-FFF2-40B4-BE49-F238E27FC236}">
                <a16:creationId xmlns:a16="http://schemas.microsoft.com/office/drawing/2014/main" id="{4800CF9C-1BC7-5FF9-AA82-082AD972803E}"/>
              </a:ext>
            </a:extLst>
          </p:cNvPr>
          <p:cNvSpPr txBox="1"/>
          <p:nvPr/>
        </p:nvSpPr>
        <p:spPr>
          <a:xfrm>
            <a:off x="381000" y="1014899"/>
            <a:ext cx="12725400" cy="362150"/>
          </a:xfrm>
          <a:prstGeom prst="rect">
            <a:avLst/>
          </a:prstGeom>
        </p:spPr>
        <p:txBody>
          <a:bodyPr wrap="square" lIns="0" tIns="0" rIns="0" bIns="0" rtlCol="0" anchor="t">
            <a:spAutoFit/>
          </a:bodyPr>
          <a:lstStyle/>
          <a:p>
            <a:pPr>
              <a:lnSpc>
                <a:spcPts val="2883"/>
              </a:lnSpc>
            </a:pPr>
            <a:r>
              <a:rPr lang="en-US" sz="2200" spc="-15" dirty="0">
                <a:solidFill>
                  <a:schemeClr val="tx2"/>
                </a:solidFill>
                <a:latin typeface="+mj-lt"/>
                <a:ea typeface="Now"/>
                <a:cs typeface="Now"/>
                <a:sym typeface="Now"/>
              </a:rPr>
              <a:t>FOCUS: Scaling Up Workforce &amp; Technical Capacity for Blue Economy Growth</a:t>
            </a:r>
          </a:p>
        </p:txBody>
      </p:sp>
    </p:spTree>
    <p:extLst>
      <p:ext uri="{BB962C8B-B14F-4D97-AF65-F5344CB8AC3E}">
        <p14:creationId xmlns:p14="http://schemas.microsoft.com/office/powerpoint/2010/main" val="4266435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60" y="-15840"/>
            <a:ext cx="13746240" cy="7804440"/>
          </a:xfrm>
          <a:custGeom>
            <a:avLst/>
            <a:gdLst/>
            <a:ahLst/>
            <a:cxnLst/>
            <a:rect l="l" t="t" r="r" b="b"/>
            <a:pathLst>
              <a:path w="13746240" h="7804440">
                <a:moveTo>
                  <a:pt x="0" y="0"/>
                </a:moveTo>
                <a:lnTo>
                  <a:pt x="13746240" y="0"/>
                </a:lnTo>
                <a:lnTo>
                  <a:pt x="13746240" y="7804440"/>
                </a:lnTo>
                <a:lnTo>
                  <a:pt x="0" y="7804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grpSp>
        <p:nvGrpSpPr>
          <p:cNvPr id="3" name="Group 3"/>
          <p:cNvGrpSpPr/>
          <p:nvPr/>
        </p:nvGrpSpPr>
        <p:grpSpPr>
          <a:xfrm rot="-5400000">
            <a:off x="-2560881" y="3960214"/>
            <a:ext cx="6380986" cy="1259223"/>
            <a:chOff x="0" y="0"/>
            <a:chExt cx="2120248" cy="438945"/>
          </a:xfrm>
        </p:grpSpPr>
        <p:sp>
          <p:nvSpPr>
            <p:cNvPr id="4" name="Freeform 4"/>
            <p:cNvSpPr/>
            <p:nvPr/>
          </p:nvSpPr>
          <p:spPr>
            <a:xfrm>
              <a:off x="0" y="0"/>
              <a:ext cx="2120248" cy="438945"/>
            </a:xfrm>
            <a:custGeom>
              <a:avLst/>
              <a:gdLst/>
              <a:ahLst/>
              <a:cxnLst/>
              <a:rect l="l" t="t" r="r" b="b"/>
              <a:pathLst>
                <a:path w="2120248" h="438945">
                  <a:moveTo>
                    <a:pt x="0" y="0"/>
                  </a:moveTo>
                  <a:lnTo>
                    <a:pt x="2120248" y="0"/>
                  </a:lnTo>
                  <a:lnTo>
                    <a:pt x="2120248" y="438945"/>
                  </a:lnTo>
                  <a:lnTo>
                    <a:pt x="0" y="438945"/>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p:spPr>
          <p:txBody>
            <a:bodyPr/>
            <a:lstStyle/>
            <a:p>
              <a:endParaRPr lang="en-US">
                <a:latin typeface="+mj-lt"/>
              </a:endParaRPr>
            </a:p>
          </p:txBody>
        </p:sp>
        <p:sp>
          <p:nvSpPr>
            <p:cNvPr id="5" name="TextBox 5"/>
            <p:cNvSpPr txBox="1"/>
            <p:nvPr/>
          </p:nvSpPr>
          <p:spPr>
            <a:xfrm>
              <a:off x="0" y="-19050"/>
              <a:ext cx="2120248" cy="457995"/>
            </a:xfrm>
            <a:prstGeom prst="rect">
              <a:avLst/>
            </a:prstGeom>
          </p:spPr>
          <p:txBody>
            <a:bodyPr lIns="50800" tIns="50800" rIns="50800" bIns="50800" rtlCol="0" anchor="ctr"/>
            <a:lstStyle/>
            <a:p>
              <a:pPr algn="ctr">
                <a:lnSpc>
                  <a:spcPts val="1995"/>
                </a:lnSpc>
              </a:pPr>
              <a:endParaRPr>
                <a:latin typeface="+mj-lt"/>
              </a:endParaRPr>
            </a:p>
          </p:txBody>
        </p:sp>
      </p:grpSp>
      <p:sp>
        <p:nvSpPr>
          <p:cNvPr id="6" name="TextBox 6"/>
          <p:cNvSpPr txBox="1"/>
          <p:nvPr/>
        </p:nvSpPr>
        <p:spPr>
          <a:xfrm>
            <a:off x="249557" y="156894"/>
            <a:ext cx="13469891" cy="743793"/>
          </a:xfrm>
          <a:prstGeom prst="rect">
            <a:avLst/>
          </a:prstGeom>
        </p:spPr>
        <p:txBody>
          <a:bodyPr lIns="0" tIns="0" rIns="0" bIns="0" rtlCol="0" anchor="t">
            <a:spAutoFit/>
          </a:bodyPr>
          <a:lstStyle/>
          <a:p>
            <a:pPr>
              <a:lnSpc>
                <a:spcPts val="5765"/>
              </a:lnSpc>
            </a:pPr>
            <a:r>
              <a:rPr lang="en-US" sz="4800" b="1" spc="-29" dirty="0">
                <a:solidFill>
                  <a:srgbClr val="051D40"/>
                </a:solidFill>
                <a:latin typeface="+mj-lt"/>
                <a:ea typeface="Open Sans Extra Bold"/>
                <a:cs typeface="Open Sans Extra Bold"/>
                <a:sym typeface="Open Sans Extra Bold"/>
              </a:rPr>
              <a:t>PHASE 3: SCALE-UP &amp; CAPACITY BUILDING</a:t>
            </a:r>
          </a:p>
        </p:txBody>
      </p:sp>
      <p:sp>
        <p:nvSpPr>
          <p:cNvPr id="7" name="TextBox 7"/>
          <p:cNvSpPr txBox="1"/>
          <p:nvPr/>
        </p:nvSpPr>
        <p:spPr>
          <a:xfrm>
            <a:off x="1447800" y="1403293"/>
            <a:ext cx="11734135" cy="5774017"/>
          </a:xfrm>
          <a:prstGeom prst="rect">
            <a:avLst/>
          </a:prstGeom>
        </p:spPr>
        <p:txBody>
          <a:bodyPr wrap="square" lIns="0" tIns="0" rIns="0" bIns="0" rtlCol="0" anchor="t">
            <a:spAutoFit/>
          </a:bodyPr>
          <a:lstStyle/>
          <a:p>
            <a:pPr algn="just">
              <a:lnSpc>
                <a:spcPct val="150000"/>
              </a:lnSpc>
            </a:pPr>
            <a:r>
              <a:rPr lang="en-US" b="1" dirty="0">
                <a:solidFill>
                  <a:srgbClr val="000000"/>
                </a:solidFill>
                <a:latin typeface="+mj-lt"/>
                <a:ea typeface="Now Bold"/>
                <a:cs typeface="Now Bold"/>
                <a:sym typeface="Now Bold"/>
              </a:rPr>
              <a:t>✔2025:</a:t>
            </a:r>
            <a:r>
              <a:rPr lang="en-US" dirty="0">
                <a:solidFill>
                  <a:srgbClr val="000000"/>
                </a:solidFill>
                <a:latin typeface="+mj-lt"/>
                <a:ea typeface="Now"/>
                <a:cs typeface="Now"/>
                <a:sym typeface="Now"/>
              </a:rPr>
              <a:t> Convene investors collaborative and establish new relationships with funders including Pegasus Capital and UNDP; increase capacity to manage and coordinate DBDI by hiring new Business Hub Manager, Permitting Specialist, and Controller; secure funding for an additional 7 full-time technical support staff and/or key consultants including a Director of DBDI; begin development of DBDI Advisory Board. </a:t>
            </a:r>
          </a:p>
          <a:p>
            <a:pPr algn="just">
              <a:lnSpc>
                <a:spcPct val="150000"/>
              </a:lnSpc>
            </a:pPr>
            <a:r>
              <a:rPr lang="en-US" b="1" dirty="0">
                <a:solidFill>
                  <a:srgbClr val="000000"/>
                </a:solidFill>
                <a:latin typeface="+mj-lt"/>
                <a:ea typeface="Now Bold"/>
                <a:cs typeface="Now Bold"/>
                <a:sym typeface="Now Bold"/>
              </a:rPr>
              <a:t>✔2026:</a:t>
            </a:r>
            <a:r>
              <a:rPr lang="en-US" dirty="0">
                <a:solidFill>
                  <a:srgbClr val="000000"/>
                </a:solidFill>
                <a:latin typeface="+mj-lt"/>
                <a:ea typeface="Now"/>
                <a:cs typeface="Now"/>
                <a:sym typeface="Now"/>
              </a:rPr>
              <a:t> Launch workforce training initiative to prepare 250+ new specialists per year in ocean climate solutions globally; develop ‘DBDI Aquaculture Protocols’; begin development of “family of funds” financing mechanism with the investors collaborative.</a:t>
            </a:r>
          </a:p>
          <a:p>
            <a:pPr algn="just">
              <a:lnSpc>
                <a:spcPct val="150000"/>
              </a:lnSpc>
            </a:pPr>
            <a:r>
              <a:rPr lang="en-US" b="1" dirty="0">
                <a:solidFill>
                  <a:srgbClr val="000000"/>
                </a:solidFill>
                <a:latin typeface="+mj-lt"/>
                <a:ea typeface="Now Bold"/>
                <a:cs typeface="Now Bold"/>
                <a:sym typeface="Now Bold"/>
              </a:rPr>
              <a:t>✔2027:</a:t>
            </a:r>
            <a:r>
              <a:rPr lang="en-US" dirty="0">
                <a:solidFill>
                  <a:srgbClr val="000000"/>
                </a:solidFill>
                <a:latin typeface="+mj-lt"/>
                <a:ea typeface="Now"/>
                <a:cs typeface="Now"/>
                <a:sym typeface="Now"/>
              </a:rPr>
              <a:t> Secure $50M in seed funding for early-stage blue-tech companies, including AltaSea’s Next Wave Fund (in development); establish AltaSea Deep Sea initiative to advance commercial-scale mCDR.</a:t>
            </a:r>
          </a:p>
          <a:p>
            <a:pPr algn="just">
              <a:lnSpc>
                <a:spcPct val="150000"/>
              </a:lnSpc>
            </a:pPr>
            <a:r>
              <a:rPr lang="en-US" b="1" dirty="0">
                <a:solidFill>
                  <a:srgbClr val="000000"/>
                </a:solidFill>
                <a:latin typeface="+mj-lt"/>
                <a:ea typeface="Now Bold"/>
                <a:cs typeface="Now Bold"/>
                <a:sym typeface="Now Bold"/>
              </a:rPr>
              <a:t>✔2028:</a:t>
            </a:r>
            <a:r>
              <a:rPr lang="en-US" dirty="0">
                <a:solidFill>
                  <a:srgbClr val="000000"/>
                </a:solidFill>
                <a:latin typeface="+mj-lt"/>
                <a:ea typeface="Now"/>
                <a:cs typeface="Now"/>
                <a:sym typeface="Now"/>
              </a:rPr>
              <a:t> Support Indonesia, Tanzania, Jordan, and Tonga to scale-up pilot projects and transition into the next stages of their implementation plans; expand workforce initiative training opportunities to include additional focus areas, preparing over 500 new specialists per year across ocean climate industries.</a:t>
            </a:r>
          </a:p>
          <a:p>
            <a:pPr algn="just">
              <a:lnSpc>
                <a:spcPct val="150000"/>
              </a:lnSpc>
            </a:pPr>
            <a:r>
              <a:rPr lang="en-US" b="1" dirty="0">
                <a:solidFill>
                  <a:srgbClr val="000000"/>
                </a:solidFill>
                <a:latin typeface="+mj-lt"/>
                <a:ea typeface="Now Bold"/>
                <a:cs typeface="Now Bold"/>
                <a:sym typeface="Now Bold"/>
              </a:rPr>
              <a:t>✔2029:</a:t>
            </a:r>
            <a:r>
              <a:rPr lang="en-US" dirty="0">
                <a:solidFill>
                  <a:srgbClr val="000000"/>
                </a:solidFill>
                <a:latin typeface="+mj-lt"/>
                <a:ea typeface="Now"/>
                <a:cs typeface="Now"/>
                <a:sym typeface="Now"/>
              </a:rPr>
              <a:t> Expand global affiliate network to 10+ ocean communities worldwide; support DBDI ocean communities in scaling-up pilot projects (every year going forward).</a:t>
            </a:r>
          </a:p>
        </p:txBody>
      </p:sp>
      <p:sp>
        <p:nvSpPr>
          <p:cNvPr id="8" name="TextBox 8"/>
          <p:cNvSpPr txBox="1"/>
          <p:nvPr/>
        </p:nvSpPr>
        <p:spPr>
          <a:xfrm>
            <a:off x="249557" y="821924"/>
            <a:ext cx="13579080" cy="369717"/>
          </a:xfrm>
          <a:prstGeom prst="rect">
            <a:avLst/>
          </a:prstGeom>
        </p:spPr>
        <p:txBody>
          <a:bodyPr wrap="square" lIns="0" tIns="0" rIns="0" bIns="0" rtlCol="0" anchor="t">
            <a:spAutoFit/>
          </a:bodyPr>
          <a:lstStyle/>
          <a:p>
            <a:pPr>
              <a:lnSpc>
                <a:spcPts val="2883"/>
              </a:lnSpc>
            </a:pPr>
            <a:r>
              <a:rPr lang="en-US" sz="2400" spc="-15" dirty="0">
                <a:solidFill>
                  <a:schemeClr val="tx2"/>
                </a:solidFill>
                <a:latin typeface="+mj-lt"/>
                <a:ea typeface="Now"/>
                <a:cs typeface="Now"/>
                <a:sym typeface="Now"/>
              </a:rPr>
              <a:t>FIRST FIVE YEARS: BENCHMARK DELIVERABLES</a:t>
            </a:r>
          </a:p>
        </p:txBody>
      </p:sp>
    </p:spTree>
    <p:extLst>
      <p:ext uri="{BB962C8B-B14F-4D97-AF65-F5344CB8AC3E}">
        <p14:creationId xmlns:p14="http://schemas.microsoft.com/office/powerpoint/2010/main" val="1800183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1176"/>
            <a:ext cx="13716000" cy="7804440"/>
          </a:xfrm>
          <a:custGeom>
            <a:avLst/>
            <a:gdLst/>
            <a:ahLst/>
            <a:cxnLst/>
            <a:rect l="l" t="t" r="r" b="b"/>
            <a:pathLst>
              <a:path w="13746240" h="7804440">
                <a:moveTo>
                  <a:pt x="0" y="0"/>
                </a:moveTo>
                <a:lnTo>
                  <a:pt x="13746240" y="0"/>
                </a:lnTo>
                <a:lnTo>
                  <a:pt x="13746240" y="7804440"/>
                </a:lnTo>
                <a:lnTo>
                  <a:pt x="0" y="7804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mj-lt"/>
            </a:endParaRPr>
          </a:p>
        </p:txBody>
      </p:sp>
      <p:grpSp>
        <p:nvGrpSpPr>
          <p:cNvPr id="3" name="Group 3"/>
          <p:cNvGrpSpPr/>
          <p:nvPr/>
        </p:nvGrpSpPr>
        <p:grpSpPr>
          <a:xfrm rot="-5400000">
            <a:off x="9672381" y="4160858"/>
            <a:ext cx="6410837" cy="1676398"/>
            <a:chOff x="0" y="0"/>
            <a:chExt cx="2086860" cy="466663"/>
          </a:xfrm>
        </p:grpSpPr>
        <p:sp>
          <p:nvSpPr>
            <p:cNvPr id="4" name="Freeform 4"/>
            <p:cNvSpPr/>
            <p:nvPr/>
          </p:nvSpPr>
          <p:spPr>
            <a:xfrm>
              <a:off x="0" y="0"/>
              <a:ext cx="2086860" cy="466663"/>
            </a:xfrm>
            <a:custGeom>
              <a:avLst/>
              <a:gdLst/>
              <a:ahLst/>
              <a:cxnLst/>
              <a:rect l="l" t="t" r="r" b="b"/>
              <a:pathLst>
                <a:path w="2086860" h="466663">
                  <a:moveTo>
                    <a:pt x="0" y="0"/>
                  </a:moveTo>
                  <a:lnTo>
                    <a:pt x="2086860" y="0"/>
                  </a:lnTo>
                  <a:lnTo>
                    <a:pt x="2086860" y="466663"/>
                  </a:lnTo>
                  <a:lnTo>
                    <a:pt x="0" y="466663"/>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p:spPr>
          <p:txBody>
            <a:bodyPr/>
            <a:lstStyle/>
            <a:p>
              <a:endParaRPr lang="en-US">
                <a:latin typeface="+mj-lt"/>
              </a:endParaRPr>
            </a:p>
          </p:txBody>
        </p:sp>
        <p:sp>
          <p:nvSpPr>
            <p:cNvPr id="5" name="TextBox 5"/>
            <p:cNvSpPr txBox="1"/>
            <p:nvPr/>
          </p:nvSpPr>
          <p:spPr>
            <a:xfrm>
              <a:off x="0" y="-19050"/>
              <a:ext cx="2086860" cy="485713"/>
            </a:xfrm>
            <a:prstGeom prst="rect">
              <a:avLst/>
            </a:prstGeom>
          </p:spPr>
          <p:txBody>
            <a:bodyPr lIns="50800" tIns="50800" rIns="50800" bIns="50800" rtlCol="0" anchor="ctr"/>
            <a:lstStyle/>
            <a:p>
              <a:pPr algn="ctr">
                <a:lnSpc>
                  <a:spcPts val="1995"/>
                </a:lnSpc>
              </a:pPr>
              <a:endParaRPr>
                <a:latin typeface="+mj-lt"/>
              </a:endParaRPr>
            </a:p>
          </p:txBody>
        </p:sp>
      </p:grpSp>
      <p:sp>
        <p:nvSpPr>
          <p:cNvPr id="6" name="TextBox 6"/>
          <p:cNvSpPr txBox="1"/>
          <p:nvPr/>
        </p:nvSpPr>
        <p:spPr>
          <a:xfrm>
            <a:off x="381000" y="327528"/>
            <a:ext cx="13423294" cy="716799"/>
          </a:xfrm>
          <a:prstGeom prst="rect">
            <a:avLst/>
          </a:prstGeom>
        </p:spPr>
        <p:txBody>
          <a:bodyPr wrap="square" lIns="0" tIns="0" rIns="0" bIns="0" rtlCol="0" anchor="t">
            <a:spAutoFit/>
          </a:bodyPr>
          <a:lstStyle/>
          <a:p>
            <a:pPr>
              <a:lnSpc>
                <a:spcPts val="5765"/>
              </a:lnSpc>
            </a:pPr>
            <a:r>
              <a:rPr lang="en-US" sz="4800" b="1" spc="-29" dirty="0">
                <a:solidFill>
                  <a:srgbClr val="051D40"/>
                </a:solidFill>
                <a:latin typeface="+mj-lt"/>
                <a:ea typeface="Open Sans Extra Bold"/>
                <a:cs typeface="Open Sans Extra Bold"/>
                <a:sym typeface="Open Sans Extra Bold"/>
              </a:rPr>
              <a:t>PHASE 4: COMMERCIALIZATION</a:t>
            </a:r>
          </a:p>
        </p:txBody>
      </p:sp>
      <p:sp>
        <p:nvSpPr>
          <p:cNvPr id="7" name="TextBox 7"/>
          <p:cNvSpPr txBox="1"/>
          <p:nvPr/>
        </p:nvSpPr>
        <p:spPr>
          <a:xfrm>
            <a:off x="152400" y="1813892"/>
            <a:ext cx="11353800" cy="3237938"/>
          </a:xfrm>
          <a:prstGeom prst="rect">
            <a:avLst/>
          </a:prstGeom>
        </p:spPr>
        <p:txBody>
          <a:bodyPr wrap="square" lIns="0" tIns="0" rIns="0" bIns="0" rtlCol="0" anchor="t">
            <a:spAutoFit/>
          </a:bodyPr>
          <a:lstStyle/>
          <a:p>
            <a:pPr marL="367031" lvl="1" indent="-183515" algn="just">
              <a:lnSpc>
                <a:spcPts val="3179"/>
              </a:lnSpc>
              <a:buFont typeface="Arial"/>
              <a:buChar char="•"/>
            </a:pPr>
            <a:r>
              <a:rPr lang="en-US" sz="1700" dirty="0">
                <a:solidFill>
                  <a:srgbClr val="000000"/>
                </a:solidFill>
                <a:latin typeface="+mj-lt"/>
                <a:ea typeface="Now"/>
                <a:cs typeface="Now"/>
                <a:sym typeface="Now"/>
              </a:rPr>
              <a:t>Identifying commercially viable technology companies ready to scale in DBDI ocean communities / key geographic regions.</a:t>
            </a:r>
          </a:p>
          <a:p>
            <a:pPr marL="367031" lvl="1" indent="-183515" algn="just">
              <a:lnSpc>
                <a:spcPts val="3179"/>
              </a:lnSpc>
              <a:buFont typeface="Arial"/>
              <a:buChar char="•"/>
            </a:pPr>
            <a:r>
              <a:rPr lang="en-US" sz="1700" dirty="0">
                <a:solidFill>
                  <a:srgbClr val="000000"/>
                </a:solidFill>
                <a:latin typeface="+mj-lt"/>
                <a:ea typeface="Now"/>
                <a:cs typeface="Now"/>
                <a:sym typeface="Now"/>
              </a:rPr>
              <a:t>Mobilizing capital funding and public-private partnerships to invest in commercially viable deployment projects; securing investment in the companies to build their capacity to deliver in multiple ocean communities. </a:t>
            </a:r>
          </a:p>
          <a:p>
            <a:pPr marL="367031" lvl="1" indent="-183515" algn="just">
              <a:lnSpc>
                <a:spcPts val="3179"/>
              </a:lnSpc>
              <a:buFont typeface="Arial"/>
              <a:buChar char="•"/>
            </a:pPr>
            <a:r>
              <a:rPr lang="en-US" sz="1700" dirty="0">
                <a:solidFill>
                  <a:srgbClr val="000000"/>
                </a:solidFill>
                <a:latin typeface="+mj-lt"/>
                <a:ea typeface="Now"/>
                <a:cs typeface="Now"/>
                <a:sym typeface="Now"/>
              </a:rPr>
              <a:t>Supporting investor due diligence. </a:t>
            </a:r>
          </a:p>
          <a:p>
            <a:pPr marL="367031" lvl="1" indent="-183515" algn="just">
              <a:lnSpc>
                <a:spcPts val="3179"/>
              </a:lnSpc>
              <a:buFont typeface="Arial"/>
              <a:buChar char="•"/>
            </a:pPr>
            <a:r>
              <a:rPr lang="en-US" sz="1700" dirty="0">
                <a:solidFill>
                  <a:srgbClr val="000000"/>
                </a:solidFill>
                <a:latin typeface="+mj-lt"/>
                <a:ea typeface="Now"/>
                <a:cs typeface="Now"/>
                <a:sym typeface="Now"/>
              </a:rPr>
              <a:t>Establishing company offices (and local manufacturing or assembly, where appropriate) at the AltaSea affiliates in relevant locations.</a:t>
            </a:r>
          </a:p>
          <a:p>
            <a:pPr marL="367031" lvl="1" indent="-183515" algn="just">
              <a:lnSpc>
                <a:spcPts val="3179"/>
              </a:lnSpc>
              <a:buFont typeface="Arial"/>
              <a:buChar char="•"/>
            </a:pPr>
            <a:r>
              <a:rPr lang="en-US" sz="1700" dirty="0">
                <a:solidFill>
                  <a:srgbClr val="000000"/>
                </a:solidFill>
                <a:latin typeface="+mj-lt"/>
                <a:ea typeface="Now"/>
                <a:cs typeface="Now"/>
                <a:sym typeface="Now"/>
              </a:rPr>
              <a:t>Providing logistical support, including assisting with site selection, stakeholder engagement, permitting, social license, etc. </a:t>
            </a:r>
          </a:p>
          <a:p>
            <a:pPr marL="367031" lvl="1" indent="-183515" algn="just">
              <a:lnSpc>
                <a:spcPts val="3179"/>
              </a:lnSpc>
              <a:buFont typeface="Arial"/>
              <a:buChar char="•"/>
            </a:pPr>
            <a:r>
              <a:rPr lang="en-US" sz="1700" dirty="0">
                <a:solidFill>
                  <a:srgbClr val="000000"/>
                </a:solidFill>
                <a:latin typeface="+mj-lt"/>
                <a:ea typeface="Now"/>
                <a:cs typeface="Now"/>
                <a:sym typeface="Now"/>
              </a:rPr>
              <a:t>MRV: measuring, reporting, verifying both financial performance and environmental KPIs. </a:t>
            </a:r>
          </a:p>
        </p:txBody>
      </p:sp>
      <p:sp>
        <p:nvSpPr>
          <p:cNvPr id="10" name="TextBox 8">
            <a:extLst>
              <a:ext uri="{FF2B5EF4-FFF2-40B4-BE49-F238E27FC236}">
                <a16:creationId xmlns:a16="http://schemas.microsoft.com/office/drawing/2014/main" id="{4800CF9C-1BC7-5FF9-AA82-082AD972803E}"/>
              </a:ext>
            </a:extLst>
          </p:cNvPr>
          <p:cNvSpPr txBox="1"/>
          <p:nvPr/>
        </p:nvSpPr>
        <p:spPr>
          <a:xfrm>
            <a:off x="381000" y="1014899"/>
            <a:ext cx="12725400" cy="362150"/>
          </a:xfrm>
          <a:prstGeom prst="rect">
            <a:avLst/>
          </a:prstGeom>
        </p:spPr>
        <p:txBody>
          <a:bodyPr wrap="square" lIns="0" tIns="0" rIns="0" bIns="0" rtlCol="0" anchor="t">
            <a:spAutoFit/>
          </a:bodyPr>
          <a:lstStyle/>
          <a:p>
            <a:pPr>
              <a:lnSpc>
                <a:spcPts val="2883"/>
              </a:lnSpc>
            </a:pPr>
            <a:r>
              <a:rPr lang="en-US" sz="2200" spc="-15" dirty="0">
                <a:solidFill>
                  <a:schemeClr val="tx2"/>
                </a:solidFill>
                <a:latin typeface="+mj-lt"/>
                <a:ea typeface="Now"/>
                <a:cs typeface="Now"/>
                <a:sym typeface="Now"/>
              </a:rPr>
              <a:t>FOCUS: Deploying blue technologies at scale globally</a:t>
            </a:r>
          </a:p>
        </p:txBody>
      </p:sp>
    </p:spTree>
    <p:extLst>
      <p:ext uri="{BB962C8B-B14F-4D97-AF65-F5344CB8AC3E}">
        <p14:creationId xmlns:p14="http://schemas.microsoft.com/office/powerpoint/2010/main" val="2261958696"/>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CD74E-2282-2126-2DA4-9C4803179A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4FFFAA-608D-2082-0EB0-8990D7A5011E}"/>
              </a:ext>
            </a:extLst>
          </p:cNvPr>
          <p:cNvSpPr/>
          <p:nvPr/>
        </p:nvSpPr>
        <p:spPr>
          <a:xfrm>
            <a:off x="-14760" y="-15840"/>
            <a:ext cx="13746240" cy="7804440"/>
          </a:xfrm>
          <a:custGeom>
            <a:avLst/>
            <a:gdLst/>
            <a:ahLst/>
            <a:cxnLst/>
            <a:rect l="l" t="t" r="r" b="b"/>
            <a:pathLst>
              <a:path w="13746240" h="7804440">
                <a:moveTo>
                  <a:pt x="0" y="0"/>
                </a:moveTo>
                <a:lnTo>
                  <a:pt x="13746240" y="0"/>
                </a:lnTo>
                <a:lnTo>
                  <a:pt x="13746240" y="7804440"/>
                </a:lnTo>
                <a:lnTo>
                  <a:pt x="0" y="78044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grpSp>
        <p:nvGrpSpPr>
          <p:cNvPr id="3" name="Group 3">
            <a:extLst>
              <a:ext uri="{FF2B5EF4-FFF2-40B4-BE49-F238E27FC236}">
                <a16:creationId xmlns:a16="http://schemas.microsoft.com/office/drawing/2014/main" id="{29FEE8D0-CDFA-1339-68D8-3C6AB2B5FD81}"/>
              </a:ext>
            </a:extLst>
          </p:cNvPr>
          <p:cNvGrpSpPr/>
          <p:nvPr/>
        </p:nvGrpSpPr>
        <p:grpSpPr>
          <a:xfrm rot="-5400000">
            <a:off x="-2560881" y="3960214"/>
            <a:ext cx="6380986" cy="1259223"/>
            <a:chOff x="0" y="0"/>
            <a:chExt cx="2120248" cy="438945"/>
          </a:xfrm>
        </p:grpSpPr>
        <p:sp>
          <p:nvSpPr>
            <p:cNvPr id="4" name="Freeform 4">
              <a:extLst>
                <a:ext uri="{FF2B5EF4-FFF2-40B4-BE49-F238E27FC236}">
                  <a16:creationId xmlns:a16="http://schemas.microsoft.com/office/drawing/2014/main" id="{D78F21E5-CE29-6824-8D7B-EC053F1C9AA7}"/>
                </a:ext>
              </a:extLst>
            </p:cNvPr>
            <p:cNvSpPr/>
            <p:nvPr/>
          </p:nvSpPr>
          <p:spPr>
            <a:xfrm>
              <a:off x="0" y="0"/>
              <a:ext cx="2120248" cy="438945"/>
            </a:xfrm>
            <a:custGeom>
              <a:avLst/>
              <a:gdLst/>
              <a:ahLst/>
              <a:cxnLst/>
              <a:rect l="l" t="t" r="r" b="b"/>
              <a:pathLst>
                <a:path w="2120248" h="438945">
                  <a:moveTo>
                    <a:pt x="0" y="0"/>
                  </a:moveTo>
                  <a:lnTo>
                    <a:pt x="2120248" y="0"/>
                  </a:lnTo>
                  <a:lnTo>
                    <a:pt x="2120248" y="438945"/>
                  </a:lnTo>
                  <a:lnTo>
                    <a:pt x="0" y="438945"/>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p:spPr>
          <p:txBody>
            <a:bodyPr/>
            <a:lstStyle/>
            <a:p>
              <a:endParaRPr lang="en-US">
                <a:latin typeface="+mj-lt"/>
              </a:endParaRPr>
            </a:p>
          </p:txBody>
        </p:sp>
        <p:sp>
          <p:nvSpPr>
            <p:cNvPr id="5" name="TextBox 5">
              <a:extLst>
                <a:ext uri="{FF2B5EF4-FFF2-40B4-BE49-F238E27FC236}">
                  <a16:creationId xmlns:a16="http://schemas.microsoft.com/office/drawing/2014/main" id="{495060C3-C813-95DD-36EE-67D459E61664}"/>
                </a:ext>
              </a:extLst>
            </p:cNvPr>
            <p:cNvSpPr txBox="1"/>
            <p:nvPr/>
          </p:nvSpPr>
          <p:spPr>
            <a:xfrm>
              <a:off x="0" y="-19050"/>
              <a:ext cx="2120248" cy="457995"/>
            </a:xfrm>
            <a:prstGeom prst="rect">
              <a:avLst/>
            </a:prstGeom>
          </p:spPr>
          <p:txBody>
            <a:bodyPr lIns="50800" tIns="50800" rIns="50800" bIns="50800" rtlCol="0" anchor="ctr"/>
            <a:lstStyle/>
            <a:p>
              <a:pPr algn="ctr">
                <a:lnSpc>
                  <a:spcPts val="1995"/>
                </a:lnSpc>
              </a:pPr>
              <a:endParaRPr>
                <a:latin typeface="+mj-lt"/>
              </a:endParaRPr>
            </a:p>
          </p:txBody>
        </p:sp>
      </p:grpSp>
      <p:sp>
        <p:nvSpPr>
          <p:cNvPr id="6" name="TextBox 6">
            <a:extLst>
              <a:ext uri="{FF2B5EF4-FFF2-40B4-BE49-F238E27FC236}">
                <a16:creationId xmlns:a16="http://schemas.microsoft.com/office/drawing/2014/main" id="{3E2A0827-E1E4-563F-9F57-48A85B06E55A}"/>
              </a:ext>
            </a:extLst>
          </p:cNvPr>
          <p:cNvSpPr txBox="1"/>
          <p:nvPr/>
        </p:nvSpPr>
        <p:spPr>
          <a:xfrm>
            <a:off x="249557" y="156894"/>
            <a:ext cx="13469891" cy="743793"/>
          </a:xfrm>
          <a:prstGeom prst="rect">
            <a:avLst/>
          </a:prstGeom>
        </p:spPr>
        <p:txBody>
          <a:bodyPr lIns="0" tIns="0" rIns="0" bIns="0" rtlCol="0" anchor="t">
            <a:spAutoFit/>
          </a:bodyPr>
          <a:lstStyle/>
          <a:p>
            <a:pPr>
              <a:lnSpc>
                <a:spcPts val="5765"/>
              </a:lnSpc>
            </a:pPr>
            <a:r>
              <a:rPr lang="en-US" sz="4800" b="1" spc="-29" dirty="0">
                <a:solidFill>
                  <a:srgbClr val="051D40"/>
                </a:solidFill>
                <a:latin typeface="+mj-lt"/>
                <a:ea typeface="Open Sans Extra Bold"/>
                <a:cs typeface="Open Sans Extra Bold"/>
                <a:sym typeface="Open Sans Extra Bold"/>
              </a:rPr>
              <a:t>PHASE 4: COMMERCIALIZATION</a:t>
            </a:r>
          </a:p>
        </p:txBody>
      </p:sp>
      <p:sp>
        <p:nvSpPr>
          <p:cNvPr id="7" name="TextBox 7">
            <a:extLst>
              <a:ext uri="{FF2B5EF4-FFF2-40B4-BE49-F238E27FC236}">
                <a16:creationId xmlns:a16="http://schemas.microsoft.com/office/drawing/2014/main" id="{C1F98963-1B0E-8319-59CA-29B704DB2BE6}"/>
              </a:ext>
            </a:extLst>
          </p:cNvPr>
          <p:cNvSpPr txBox="1"/>
          <p:nvPr/>
        </p:nvSpPr>
        <p:spPr>
          <a:xfrm>
            <a:off x="1447800" y="1403293"/>
            <a:ext cx="11734135" cy="3643562"/>
          </a:xfrm>
          <a:prstGeom prst="rect">
            <a:avLst/>
          </a:prstGeom>
        </p:spPr>
        <p:txBody>
          <a:bodyPr wrap="square" lIns="0" tIns="0" rIns="0" bIns="0" rtlCol="0" anchor="t">
            <a:spAutoFit/>
          </a:bodyPr>
          <a:lstStyle/>
          <a:p>
            <a:pPr algn="just">
              <a:lnSpc>
                <a:spcPct val="150000"/>
              </a:lnSpc>
            </a:pPr>
            <a:r>
              <a:rPr lang="en-US" sz="2000" b="1" dirty="0">
                <a:solidFill>
                  <a:srgbClr val="000000"/>
                </a:solidFill>
                <a:latin typeface="+mj-lt"/>
                <a:ea typeface="Now Bold"/>
                <a:cs typeface="Now Bold"/>
                <a:sym typeface="Now Bold"/>
              </a:rPr>
              <a:t>✔2025:</a:t>
            </a:r>
            <a:r>
              <a:rPr lang="en-US" sz="2000" b="1" dirty="0">
                <a:solidFill>
                  <a:srgbClr val="000000"/>
                </a:solidFill>
                <a:latin typeface="+mj-lt"/>
                <a:ea typeface="Now Bold"/>
                <a:cs typeface="Now Bold"/>
                <a:sym typeface="Now"/>
              </a:rPr>
              <a:t> </a:t>
            </a:r>
            <a:r>
              <a:rPr lang="en-US" sz="2000" dirty="0">
                <a:solidFill>
                  <a:srgbClr val="000000"/>
                </a:solidFill>
                <a:latin typeface="+mj-lt"/>
                <a:ea typeface="Now Bold"/>
                <a:cs typeface="Now Bold"/>
                <a:sym typeface="Now"/>
              </a:rPr>
              <a:t>Create coalitions of relevant technologies to determine which are ready to scale in California (as the model) and globally; convene wave/tidal energy, aquaculture, and mCDR coalitions.</a:t>
            </a:r>
            <a:endParaRPr lang="en-US" sz="2000" dirty="0">
              <a:solidFill>
                <a:srgbClr val="000000"/>
              </a:solidFill>
              <a:latin typeface="+mj-lt"/>
              <a:ea typeface="Now"/>
              <a:cs typeface="Now"/>
              <a:sym typeface="Now"/>
            </a:endParaRPr>
          </a:p>
          <a:p>
            <a:pPr algn="just">
              <a:lnSpc>
                <a:spcPct val="150000"/>
              </a:lnSpc>
            </a:pPr>
            <a:r>
              <a:rPr lang="en-US" sz="2000" b="1" dirty="0">
                <a:solidFill>
                  <a:srgbClr val="000000"/>
                </a:solidFill>
                <a:latin typeface="+mj-lt"/>
                <a:ea typeface="Now Bold"/>
                <a:cs typeface="Now Bold"/>
                <a:sym typeface="Now Bold"/>
              </a:rPr>
              <a:t>✔2026:</a:t>
            </a:r>
            <a:r>
              <a:rPr lang="en-US" sz="2000" b="1" dirty="0">
                <a:solidFill>
                  <a:srgbClr val="000000"/>
                </a:solidFill>
                <a:latin typeface="+mj-lt"/>
                <a:ea typeface="Now Bold"/>
                <a:cs typeface="Now Bold"/>
                <a:sym typeface="Now"/>
              </a:rPr>
              <a:t> </a:t>
            </a:r>
            <a:r>
              <a:rPr lang="en-US" sz="2000" dirty="0">
                <a:solidFill>
                  <a:srgbClr val="000000"/>
                </a:solidFill>
                <a:latin typeface="+mj-lt"/>
                <a:ea typeface="Now"/>
                <a:cs typeface="Now"/>
                <a:sym typeface="Now"/>
              </a:rPr>
              <a:t>Commence specific planning to deploy at least 5 technologies in DBDI global ocean communities through commercially viable projects. </a:t>
            </a:r>
          </a:p>
          <a:p>
            <a:pPr algn="just">
              <a:lnSpc>
                <a:spcPct val="150000"/>
              </a:lnSpc>
            </a:pPr>
            <a:r>
              <a:rPr lang="en-US" sz="2000" b="1" dirty="0">
                <a:solidFill>
                  <a:srgbClr val="000000"/>
                </a:solidFill>
                <a:latin typeface="+mj-lt"/>
                <a:ea typeface="Now Bold"/>
                <a:cs typeface="Now Bold"/>
                <a:sym typeface="Now Bold"/>
              </a:rPr>
              <a:t>✔2027:</a:t>
            </a:r>
            <a:r>
              <a:rPr lang="en-US" sz="2000" b="1" dirty="0">
                <a:solidFill>
                  <a:srgbClr val="000000"/>
                </a:solidFill>
                <a:latin typeface="+mj-lt"/>
                <a:ea typeface="Now Bold"/>
                <a:cs typeface="Now Bold"/>
                <a:sym typeface="Now"/>
              </a:rPr>
              <a:t> </a:t>
            </a:r>
            <a:r>
              <a:rPr lang="en-US" sz="2000" dirty="0">
                <a:solidFill>
                  <a:srgbClr val="000000"/>
                </a:solidFill>
                <a:latin typeface="+mj-lt"/>
                <a:ea typeface="Now"/>
                <a:cs typeface="Now"/>
                <a:sym typeface="Now"/>
              </a:rPr>
              <a:t>Secure entitlements, financing, approvals for those 5 commercially viable projects. </a:t>
            </a:r>
          </a:p>
          <a:p>
            <a:pPr algn="just">
              <a:lnSpc>
                <a:spcPct val="150000"/>
              </a:lnSpc>
            </a:pPr>
            <a:r>
              <a:rPr lang="en-US" sz="2000" b="1" dirty="0">
                <a:solidFill>
                  <a:srgbClr val="000000"/>
                </a:solidFill>
                <a:latin typeface="+mj-lt"/>
                <a:ea typeface="Now Bold"/>
                <a:cs typeface="Now Bold"/>
                <a:sym typeface="Now Bold"/>
              </a:rPr>
              <a:t>✔2028:</a:t>
            </a:r>
            <a:r>
              <a:rPr lang="en-US" sz="2000" dirty="0">
                <a:solidFill>
                  <a:srgbClr val="000000"/>
                </a:solidFill>
                <a:latin typeface="+mj-lt"/>
                <a:ea typeface="Now"/>
                <a:cs typeface="Now"/>
                <a:sym typeface="Now"/>
              </a:rPr>
              <a:t> Lead the launch of “family of funds” to scale ocean-based renewable energy solutions with goal to reach $25b in project value deployments by the end of the Deep Blue Decade (2035).</a:t>
            </a:r>
          </a:p>
          <a:p>
            <a:pPr algn="just">
              <a:lnSpc>
                <a:spcPct val="150000"/>
              </a:lnSpc>
            </a:pPr>
            <a:r>
              <a:rPr lang="en-US" sz="2000" b="1" dirty="0">
                <a:solidFill>
                  <a:srgbClr val="000000"/>
                </a:solidFill>
                <a:latin typeface="+mj-lt"/>
                <a:ea typeface="Now Bold"/>
                <a:cs typeface="Now Bold"/>
                <a:sym typeface="Now Bold"/>
              </a:rPr>
              <a:t>✔2029:</a:t>
            </a:r>
            <a:r>
              <a:rPr lang="en-US" sz="2000" b="1" dirty="0">
                <a:solidFill>
                  <a:srgbClr val="000000"/>
                </a:solidFill>
                <a:latin typeface="+mj-lt"/>
                <a:ea typeface="Now Bold"/>
                <a:cs typeface="Now Bold"/>
                <a:sym typeface="Now"/>
              </a:rPr>
              <a:t> </a:t>
            </a:r>
            <a:r>
              <a:rPr lang="en-US" sz="2000" dirty="0">
                <a:solidFill>
                  <a:srgbClr val="000000"/>
                </a:solidFill>
                <a:latin typeface="+mj-lt"/>
                <a:ea typeface="Now"/>
                <a:cs typeface="Now"/>
                <a:sym typeface="Now"/>
              </a:rPr>
              <a:t>Commence operation of at least 5 commercially viable projects in multiple DBDI ocean communities. </a:t>
            </a:r>
          </a:p>
        </p:txBody>
      </p:sp>
      <p:sp>
        <p:nvSpPr>
          <p:cNvPr id="8" name="TextBox 8">
            <a:extLst>
              <a:ext uri="{FF2B5EF4-FFF2-40B4-BE49-F238E27FC236}">
                <a16:creationId xmlns:a16="http://schemas.microsoft.com/office/drawing/2014/main" id="{B28814F9-BC0B-D70C-8CEB-F7344B451D6D}"/>
              </a:ext>
            </a:extLst>
          </p:cNvPr>
          <p:cNvSpPr txBox="1"/>
          <p:nvPr/>
        </p:nvSpPr>
        <p:spPr>
          <a:xfrm>
            <a:off x="249557" y="821924"/>
            <a:ext cx="13579080" cy="369717"/>
          </a:xfrm>
          <a:prstGeom prst="rect">
            <a:avLst/>
          </a:prstGeom>
        </p:spPr>
        <p:txBody>
          <a:bodyPr wrap="square" lIns="0" tIns="0" rIns="0" bIns="0" rtlCol="0" anchor="t">
            <a:spAutoFit/>
          </a:bodyPr>
          <a:lstStyle/>
          <a:p>
            <a:pPr>
              <a:lnSpc>
                <a:spcPts val="2883"/>
              </a:lnSpc>
            </a:pPr>
            <a:r>
              <a:rPr lang="en-US" sz="2400" spc="-15" dirty="0">
                <a:solidFill>
                  <a:schemeClr val="tx2"/>
                </a:solidFill>
                <a:latin typeface="+mj-lt"/>
                <a:ea typeface="Now"/>
                <a:cs typeface="Now"/>
                <a:sym typeface="Now"/>
              </a:rPr>
              <a:t>FIRST FIVE YEARS: BENCHMARK DELIVERABLES</a:t>
            </a:r>
          </a:p>
        </p:txBody>
      </p:sp>
    </p:spTree>
    <p:extLst>
      <p:ext uri="{BB962C8B-B14F-4D97-AF65-F5344CB8AC3E}">
        <p14:creationId xmlns:p14="http://schemas.microsoft.com/office/powerpoint/2010/main" val="1612071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200331" y="770390"/>
            <a:ext cx="4091946" cy="4091946"/>
          </a:xfrm>
          <a:prstGeom prst="rect">
            <a:avLst/>
          </a:prstGeom>
        </p:spPr>
      </p:pic>
      <p:sp>
        <p:nvSpPr>
          <p:cNvPr id="3" name="TextBox 3"/>
          <p:cNvSpPr txBox="1"/>
          <p:nvPr/>
        </p:nvSpPr>
        <p:spPr>
          <a:xfrm>
            <a:off x="3444153" y="-58885"/>
            <a:ext cx="6827693" cy="787388"/>
          </a:xfrm>
          <a:prstGeom prst="rect">
            <a:avLst/>
          </a:prstGeom>
        </p:spPr>
        <p:txBody>
          <a:bodyPr lIns="0" tIns="0" rIns="0" bIns="0" rtlCol="0" anchor="t">
            <a:spAutoFit/>
          </a:bodyPr>
          <a:lstStyle/>
          <a:p>
            <a:pPr algn="l">
              <a:lnSpc>
                <a:spcPts val="6472"/>
              </a:lnSpc>
              <a:spcBef>
                <a:spcPct val="0"/>
              </a:spcBef>
            </a:pPr>
            <a:r>
              <a:rPr lang="en-US" sz="4623" b="1" dirty="0">
                <a:solidFill>
                  <a:srgbClr val="000000"/>
                </a:solidFill>
                <a:latin typeface="+mj-lt"/>
                <a:ea typeface="Open Sans Extra Bold"/>
                <a:cs typeface="Open Sans Extra Bold"/>
                <a:sym typeface="Open Sans Extra Bold"/>
              </a:rPr>
              <a:t>DBDI FINANCIAL PLAN </a:t>
            </a:r>
          </a:p>
        </p:txBody>
      </p:sp>
      <p:sp>
        <p:nvSpPr>
          <p:cNvPr id="4" name="TextBox 4"/>
          <p:cNvSpPr txBox="1"/>
          <p:nvPr/>
        </p:nvSpPr>
        <p:spPr>
          <a:xfrm>
            <a:off x="8049819" y="6745851"/>
            <a:ext cx="4752495" cy="547842"/>
          </a:xfrm>
          <a:prstGeom prst="rect">
            <a:avLst/>
          </a:prstGeom>
        </p:spPr>
        <p:txBody>
          <a:bodyPr lIns="0" tIns="0" rIns="0" bIns="0" rtlCol="0" anchor="t">
            <a:spAutoFit/>
          </a:bodyPr>
          <a:lstStyle/>
          <a:p>
            <a:pPr algn="l">
              <a:lnSpc>
                <a:spcPts val="2239"/>
              </a:lnSpc>
            </a:pPr>
            <a:r>
              <a:rPr lang="en-US" sz="1599">
                <a:solidFill>
                  <a:srgbClr val="000000"/>
                </a:solidFill>
                <a:latin typeface="+mj-lt"/>
                <a:ea typeface="Open Sans"/>
                <a:cs typeface="Open Sans"/>
                <a:sym typeface="Open Sans"/>
              </a:rPr>
              <a:t>Every dollar invested accelerates global impact—partner with us to drive ocean solutions forward!</a:t>
            </a:r>
          </a:p>
        </p:txBody>
      </p:sp>
      <p:grpSp>
        <p:nvGrpSpPr>
          <p:cNvPr id="5" name="Group 5"/>
          <p:cNvGrpSpPr/>
          <p:nvPr/>
        </p:nvGrpSpPr>
        <p:grpSpPr>
          <a:xfrm>
            <a:off x="7950937" y="1293134"/>
            <a:ext cx="4641819" cy="4955767"/>
            <a:chOff x="0" y="0"/>
            <a:chExt cx="1618063" cy="1727501"/>
          </a:xfrm>
        </p:grpSpPr>
        <p:sp>
          <p:nvSpPr>
            <p:cNvPr id="6" name="Freeform 6"/>
            <p:cNvSpPr/>
            <p:nvPr/>
          </p:nvSpPr>
          <p:spPr>
            <a:xfrm>
              <a:off x="0" y="0"/>
              <a:ext cx="1618063" cy="1727501"/>
            </a:xfrm>
            <a:custGeom>
              <a:avLst/>
              <a:gdLst/>
              <a:ahLst/>
              <a:cxnLst/>
              <a:rect l="l" t="t" r="r" b="b"/>
              <a:pathLst>
                <a:path w="1618063" h="1727501">
                  <a:moveTo>
                    <a:pt x="63379" y="0"/>
                  </a:moveTo>
                  <a:lnTo>
                    <a:pt x="1554685" y="0"/>
                  </a:lnTo>
                  <a:cubicBezTo>
                    <a:pt x="1571494" y="0"/>
                    <a:pt x="1587614" y="6677"/>
                    <a:pt x="1599500" y="18563"/>
                  </a:cubicBezTo>
                  <a:cubicBezTo>
                    <a:pt x="1611386" y="30449"/>
                    <a:pt x="1618063" y="46570"/>
                    <a:pt x="1618063" y="63379"/>
                  </a:cubicBezTo>
                  <a:lnTo>
                    <a:pt x="1618063" y="1664122"/>
                  </a:lnTo>
                  <a:cubicBezTo>
                    <a:pt x="1618063" y="1699125"/>
                    <a:pt x="1589688" y="1727501"/>
                    <a:pt x="1554685" y="1727501"/>
                  </a:cubicBezTo>
                  <a:lnTo>
                    <a:pt x="63379" y="1727501"/>
                  </a:lnTo>
                  <a:cubicBezTo>
                    <a:pt x="46570" y="1727501"/>
                    <a:pt x="30449" y="1720823"/>
                    <a:pt x="18563" y="1708937"/>
                  </a:cubicBezTo>
                  <a:cubicBezTo>
                    <a:pt x="6677" y="1697051"/>
                    <a:pt x="0" y="1680931"/>
                    <a:pt x="0" y="1664122"/>
                  </a:cubicBezTo>
                  <a:lnTo>
                    <a:pt x="0" y="63379"/>
                  </a:lnTo>
                  <a:cubicBezTo>
                    <a:pt x="0" y="28376"/>
                    <a:pt x="28376" y="0"/>
                    <a:pt x="63379" y="0"/>
                  </a:cubicBezTo>
                  <a:close/>
                </a:path>
              </a:pathLst>
            </a:custGeom>
            <a:solidFill>
              <a:srgbClr val="F5F5F5">
                <a:alpha val="69804"/>
              </a:srgbClr>
            </a:solidFill>
          </p:spPr>
          <p:txBody>
            <a:bodyPr/>
            <a:lstStyle/>
            <a:p>
              <a:endParaRPr lang="en-US">
                <a:latin typeface="+mj-lt"/>
              </a:endParaRPr>
            </a:p>
          </p:txBody>
        </p:sp>
        <p:sp>
          <p:nvSpPr>
            <p:cNvPr id="7" name="TextBox 7"/>
            <p:cNvSpPr txBox="1"/>
            <p:nvPr/>
          </p:nvSpPr>
          <p:spPr>
            <a:xfrm>
              <a:off x="0" y="-28575"/>
              <a:ext cx="1618063" cy="1756076"/>
            </a:xfrm>
            <a:prstGeom prst="rect">
              <a:avLst/>
            </a:prstGeom>
          </p:spPr>
          <p:txBody>
            <a:bodyPr lIns="50800" tIns="50800" rIns="50800" bIns="50800" rtlCol="0" anchor="ctr"/>
            <a:lstStyle/>
            <a:p>
              <a:pPr algn="ctr">
                <a:lnSpc>
                  <a:spcPts val="2380"/>
                </a:lnSpc>
              </a:pPr>
              <a:endParaRPr>
                <a:latin typeface="+mj-lt"/>
              </a:endParaRPr>
            </a:p>
          </p:txBody>
        </p:sp>
      </p:grpSp>
      <p:grpSp>
        <p:nvGrpSpPr>
          <p:cNvPr id="8" name="Group 8"/>
          <p:cNvGrpSpPr/>
          <p:nvPr/>
        </p:nvGrpSpPr>
        <p:grpSpPr>
          <a:xfrm>
            <a:off x="8219590" y="1564439"/>
            <a:ext cx="190224" cy="19022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94E0"/>
            </a:solidFill>
          </p:spPr>
          <p:txBody>
            <a:bodyPr/>
            <a:lstStyle/>
            <a:p>
              <a:endParaRPr lang="en-US">
                <a:latin typeface="+mj-lt"/>
              </a:endParaRPr>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2380"/>
                </a:lnSpc>
              </a:pPr>
              <a:endParaRPr>
                <a:latin typeface="+mj-lt"/>
              </a:endParaRPr>
            </a:p>
          </p:txBody>
        </p:sp>
      </p:grpSp>
      <p:grpSp>
        <p:nvGrpSpPr>
          <p:cNvPr id="11" name="Group 11"/>
          <p:cNvGrpSpPr/>
          <p:nvPr/>
        </p:nvGrpSpPr>
        <p:grpSpPr>
          <a:xfrm>
            <a:off x="8219590" y="2075303"/>
            <a:ext cx="190224" cy="19022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FF72"/>
            </a:solidFill>
          </p:spPr>
          <p:txBody>
            <a:bodyPr/>
            <a:lstStyle/>
            <a:p>
              <a:endParaRPr lang="en-US">
                <a:latin typeface="+mj-lt"/>
              </a:endParaRPr>
            </a:p>
          </p:txBody>
        </p:sp>
        <p:sp>
          <p:nvSpPr>
            <p:cNvPr id="13" name="TextBox 13"/>
            <p:cNvSpPr txBox="1"/>
            <p:nvPr/>
          </p:nvSpPr>
          <p:spPr>
            <a:xfrm>
              <a:off x="76200" y="47625"/>
              <a:ext cx="660400" cy="688975"/>
            </a:xfrm>
            <a:prstGeom prst="rect">
              <a:avLst/>
            </a:prstGeom>
          </p:spPr>
          <p:txBody>
            <a:bodyPr lIns="50800" tIns="50800" rIns="50800" bIns="50800" rtlCol="0" anchor="ctr"/>
            <a:lstStyle/>
            <a:p>
              <a:pPr algn="ctr">
                <a:lnSpc>
                  <a:spcPts val="2380"/>
                </a:lnSpc>
              </a:pPr>
              <a:endParaRPr>
                <a:latin typeface="+mj-lt"/>
              </a:endParaRPr>
            </a:p>
          </p:txBody>
        </p:sp>
      </p:grpSp>
      <p:grpSp>
        <p:nvGrpSpPr>
          <p:cNvPr id="14" name="Group 14"/>
          <p:cNvGrpSpPr/>
          <p:nvPr/>
        </p:nvGrpSpPr>
        <p:grpSpPr>
          <a:xfrm>
            <a:off x="8219590" y="2656052"/>
            <a:ext cx="190224" cy="19022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endParaRPr lang="en-US">
                <a:latin typeface="+mj-lt"/>
              </a:endParaRPr>
            </a:p>
          </p:txBody>
        </p:sp>
        <p:sp>
          <p:nvSpPr>
            <p:cNvPr id="16" name="TextBox 16"/>
            <p:cNvSpPr txBox="1"/>
            <p:nvPr/>
          </p:nvSpPr>
          <p:spPr>
            <a:xfrm>
              <a:off x="76200" y="47625"/>
              <a:ext cx="660400" cy="688975"/>
            </a:xfrm>
            <a:prstGeom prst="rect">
              <a:avLst/>
            </a:prstGeom>
          </p:spPr>
          <p:txBody>
            <a:bodyPr lIns="50800" tIns="50800" rIns="50800" bIns="50800" rtlCol="0" anchor="ctr"/>
            <a:lstStyle/>
            <a:p>
              <a:pPr algn="ctr">
                <a:lnSpc>
                  <a:spcPts val="2380"/>
                </a:lnSpc>
              </a:pPr>
              <a:endParaRPr>
                <a:latin typeface="+mj-lt"/>
              </a:endParaRPr>
            </a:p>
          </p:txBody>
        </p:sp>
      </p:grpSp>
      <p:grpSp>
        <p:nvGrpSpPr>
          <p:cNvPr id="17" name="Group 17"/>
          <p:cNvGrpSpPr/>
          <p:nvPr/>
        </p:nvGrpSpPr>
        <p:grpSpPr>
          <a:xfrm>
            <a:off x="8219590" y="3237151"/>
            <a:ext cx="190224" cy="19022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4A845"/>
            </a:solidFill>
          </p:spPr>
          <p:txBody>
            <a:bodyPr/>
            <a:lstStyle/>
            <a:p>
              <a:endParaRPr lang="en-US">
                <a:latin typeface="+mj-lt"/>
              </a:endParaRPr>
            </a:p>
          </p:txBody>
        </p:sp>
        <p:sp>
          <p:nvSpPr>
            <p:cNvPr id="19" name="TextBox 19"/>
            <p:cNvSpPr txBox="1"/>
            <p:nvPr/>
          </p:nvSpPr>
          <p:spPr>
            <a:xfrm>
              <a:off x="76200" y="47625"/>
              <a:ext cx="660400" cy="688975"/>
            </a:xfrm>
            <a:prstGeom prst="rect">
              <a:avLst/>
            </a:prstGeom>
          </p:spPr>
          <p:txBody>
            <a:bodyPr lIns="50800" tIns="50800" rIns="50800" bIns="50800" rtlCol="0" anchor="ctr"/>
            <a:lstStyle/>
            <a:p>
              <a:pPr algn="ctr">
                <a:lnSpc>
                  <a:spcPts val="2380"/>
                </a:lnSpc>
              </a:pPr>
              <a:endParaRPr>
                <a:latin typeface="+mj-lt"/>
              </a:endParaRPr>
            </a:p>
          </p:txBody>
        </p:sp>
      </p:grpSp>
      <p:sp>
        <p:nvSpPr>
          <p:cNvPr id="20" name="TextBox 20"/>
          <p:cNvSpPr txBox="1"/>
          <p:nvPr/>
        </p:nvSpPr>
        <p:spPr>
          <a:xfrm>
            <a:off x="8599731" y="1490448"/>
            <a:ext cx="3452948" cy="264214"/>
          </a:xfrm>
          <a:prstGeom prst="rect">
            <a:avLst/>
          </a:prstGeom>
        </p:spPr>
        <p:txBody>
          <a:bodyPr lIns="0" tIns="0" rIns="0" bIns="0" rtlCol="0" anchor="t">
            <a:spAutoFit/>
          </a:bodyPr>
          <a:lstStyle/>
          <a:p>
            <a:pPr algn="l">
              <a:lnSpc>
                <a:spcPts val="2239"/>
              </a:lnSpc>
            </a:pPr>
            <a:r>
              <a:rPr lang="en-US" sz="1599">
                <a:solidFill>
                  <a:srgbClr val="000000"/>
                </a:solidFill>
                <a:latin typeface="+mj-lt"/>
                <a:ea typeface="Open Sans"/>
                <a:cs typeface="Open Sans"/>
                <a:sym typeface="Open Sans"/>
              </a:rPr>
              <a:t>Partner Funding: </a:t>
            </a:r>
            <a:r>
              <a:rPr lang="en-US" sz="1599" b="1">
                <a:solidFill>
                  <a:srgbClr val="000000"/>
                </a:solidFill>
                <a:latin typeface="+mj-lt"/>
                <a:ea typeface="Open Sans Bold"/>
                <a:cs typeface="Open Sans Bold"/>
                <a:sym typeface="Open Sans Bold"/>
              </a:rPr>
              <a:t>5-year total $25M</a:t>
            </a:r>
            <a:r>
              <a:rPr lang="en-US" sz="1599">
                <a:solidFill>
                  <a:srgbClr val="000000"/>
                </a:solidFill>
                <a:latin typeface="+mj-lt"/>
                <a:ea typeface="Open Sans"/>
                <a:cs typeface="Open Sans"/>
                <a:sym typeface="Open Sans"/>
              </a:rPr>
              <a:t> </a:t>
            </a:r>
          </a:p>
        </p:txBody>
      </p:sp>
      <p:sp>
        <p:nvSpPr>
          <p:cNvPr id="21" name="TextBox 21"/>
          <p:cNvSpPr txBox="1"/>
          <p:nvPr/>
        </p:nvSpPr>
        <p:spPr>
          <a:xfrm>
            <a:off x="8583657" y="1914906"/>
            <a:ext cx="3646893" cy="547842"/>
          </a:xfrm>
          <a:prstGeom prst="rect">
            <a:avLst/>
          </a:prstGeom>
        </p:spPr>
        <p:txBody>
          <a:bodyPr lIns="0" tIns="0" rIns="0" bIns="0" rtlCol="0" anchor="t">
            <a:spAutoFit/>
          </a:bodyPr>
          <a:lstStyle/>
          <a:p>
            <a:pPr algn="l">
              <a:lnSpc>
                <a:spcPts val="2239"/>
              </a:lnSpc>
            </a:pPr>
            <a:r>
              <a:rPr lang="en-US" sz="1599">
                <a:solidFill>
                  <a:srgbClr val="000000"/>
                </a:solidFill>
                <a:latin typeface="+mj-lt"/>
                <a:ea typeface="Open Sans"/>
                <a:cs typeface="Open Sans"/>
                <a:sym typeface="Open Sans"/>
              </a:rPr>
              <a:t>In-Kind AltaSea Operational Support: </a:t>
            </a:r>
            <a:r>
              <a:rPr lang="en-US" sz="1599" b="1">
                <a:solidFill>
                  <a:srgbClr val="000000"/>
                </a:solidFill>
                <a:latin typeface="+mj-lt"/>
                <a:ea typeface="Open Sans Bold"/>
                <a:cs typeface="Open Sans Bold"/>
                <a:sym typeface="Open Sans Bold"/>
              </a:rPr>
              <a:t>5-year total $5M </a:t>
            </a:r>
          </a:p>
        </p:txBody>
      </p:sp>
      <p:sp>
        <p:nvSpPr>
          <p:cNvPr id="22" name="TextBox 22"/>
          <p:cNvSpPr txBox="1"/>
          <p:nvPr/>
        </p:nvSpPr>
        <p:spPr>
          <a:xfrm>
            <a:off x="8599731" y="2561741"/>
            <a:ext cx="3630819" cy="265714"/>
          </a:xfrm>
          <a:prstGeom prst="rect">
            <a:avLst/>
          </a:prstGeom>
        </p:spPr>
        <p:txBody>
          <a:bodyPr lIns="0" tIns="0" rIns="0" bIns="0" rtlCol="0" anchor="t">
            <a:spAutoFit/>
          </a:bodyPr>
          <a:lstStyle/>
          <a:p>
            <a:pPr algn="l">
              <a:lnSpc>
                <a:spcPts val="2239"/>
              </a:lnSpc>
            </a:pPr>
            <a:r>
              <a:rPr lang="en-US" sz="1599">
                <a:solidFill>
                  <a:srgbClr val="000000"/>
                </a:solidFill>
                <a:latin typeface="+mj-lt"/>
                <a:ea typeface="Open Sans"/>
                <a:cs typeface="Open Sans"/>
                <a:sym typeface="Open Sans"/>
              </a:rPr>
              <a:t>In-Kind Partner Support:</a:t>
            </a:r>
            <a:r>
              <a:rPr lang="en-US" sz="1599" b="1">
                <a:solidFill>
                  <a:srgbClr val="000000"/>
                </a:solidFill>
                <a:latin typeface="+mj-lt"/>
                <a:ea typeface="Open Sans Bold"/>
                <a:cs typeface="Open Sans Bold"/>
                <a:sym typeface="Open Sans Bold"/>
              </a:rPr>
              <a:t> 5-year total $2.5M</a:t>
            </a:r>
          </a:p>
        </p:txBody>
      </p:sp>
      <p:sp>
        <p:nvSpPr>
          <p:cNvPr id="23" name="TextBox 23"/>
          <p:cNvSpPr txBox="1"/>
          <p:nvPr/>
        </p:nvSpPr>
        <p:spPr>
          <a:xfrm>
            <a:off x="8599731" y="3208576"/>
            <a:ext cx="3993025" cy="547842"/>
          </a:xfrm>
          <a:prstGeom prst="rect">
            <a:avLst/>
          </a:prstGeom>
        </p:spPr>
        <p:txBody>
          <a:bodyPr lIns="0" tIns="0" rIns="0" bIns="0" rtlCol="0" anchor="t">
            <a:spAutoFit/>
          </a:bodyPr>
          <a:lstStyle/>
          <a:p>
            <a:pPr algn="l">
              <a:lnSpc>
                <a:spcPts val="2239"/>
              </a:lnSpc>
            </a:pPr>
            <a:r>
              <a:rPr lang="en-US" sz="1599">
                <a:solidFill>
                  <a:srgbClr val="000000"/>
                </a:solidFill>
                <a:latin typeface="+mj-lt"/>
                <a:ea typeface="Open Sans"/>
                <a:cs typeface="Open Sans"/>
                <a:sym typeface="Open Sans"/>
              </a:rPr>
              <a:t>Test Bed and Tenant Rent Income: </a:t>
            </a:r>
            <a:r>
              <a:rPr lang="en-US" sz="1599" b="1">
                <a:solidFill>
                  <a:srgbClr val="000000"/>
                </a:solidFill>
                <a:latin typeface="+mj-lt"/>
                <a:ea typeface="Open Sans Bold"/>
                <a:cs typeface="Open Sans Bold"/>
                <a:sym typeface="Open Sans Bold"/>
              </a:rPr>
              <a:t>5-year total $2M</a:t>
            </a:r>
          </a:p>
        </p:txBody>
      </p:sp>
      <p:grpSp>
        <p:nvGrpSpPr>
          <p:cNvPr id="24" name="Group 24"/>
          <p:cNvGrpSpPr/>
          <p:nvPr/>
        </p:nvGrpSpPr>
        <p:grpSpPr>
          <a:xfrm>
            <a:off x="873986" y="4752070"/>
            <a:ext cx="6506859" cy="2836129"/>
            <a:chOff x="0" y="-28575"/>
            <a:chExt cx="8675812" cy="3781506"/>
          </a:xfrm>
        </p:grpSpPr>
        <p:grpSp>
          <p:nvGrpSpPr>
            <p:cNvPr id="25" name="Group 25"/>
            <p:cNvGrpSpPr/>
            <p:nvPr/>
          </p:nvGrpSpPr>
          <p:grpSpPr>
            <a:xfrm>
              <a:off x="0" y="31802"/>
              <a:ext cx="278231" cy="250025"/>
              <a:chOff x="0" y="0"/>
              <a:chExt cx="904493" cy="812800"/>
            </a:xfrm>
          </p:grpSpPr>
          <p:sp>
            <p:nvSpPr>
              <p:cNvPr id="26" name="Freeform 26"/>
              <p:cNvSpPr/>
              <p:nvPr/>
            </p:nvSpPr>
            <p:spPr>
              <a:xfrm>
                <a:off x="0" y="0"/>
                <a:ext cx="904493" cy="812800"/>
              </a:xfrm>
              <a:custGeom>
                <a:avLst/>
                <a:gdLst/>
                <a:ahLst/>
                <a:cxnLst/>
                <a:rect l="l" t="t" r="r" b="b"/>
                <a:pathLst>
                  <a:path w="904493" h="812800">
                    <a:moveTo>
                      <a:pt x="452247" y="0"/>
                    </a:moveTo>
                    <a:cubicBezTo>
                      <a:pt x="202478" y="0"/>
                      <a:pt x="0" y="181951"/>
                      <a:pt x="0" y="406400"/>
                    </a:cubicBezTo>
                    <a:cubicBezTo>
                      <a:pt x="0" y="630849"/>
                      <a:pt x="202478" y="812800"/>
                      <a:pt x="452247" y="812800"/>
                    </a:cubicBezTo>
                    <a:cubicBezTo>
                      <a:pt x="702016" y="812800"/>
                      <a:pt x="904493" y="630849"/>
                      <a:pt x="904493" y="406400"/>
                    </a:cubicBezTo>
                    <a:cubicBezTo>
                      <a:pt x="904493" y="181951"/>
                      <a:pt x="702016" y="0"/>
                      <a:pt x="452247" y="0"/>
                    </a:cubicBezTo>
                    <a:close/>
                  </a:path>
                </a:pathLst>
              </a:custGeom>
              <a:solidFill>
                <a:srgbClr val="7A91C1"/>
              </a:solidFill>
            </p:spPr>
            <p:txBody>
              <a:bodyPr/>
              <a:lstStyle/>
              <a:p>
                <a:endParaRPr lang="en-US">
                  <a:latin typeface="+mj-lt"/>
                </a:endParaRPr>
              </a:p>
            </p:txBody>
          </p:sp>
          <p:sp>
            <p:nvSpPr>
              <p:cNvPr id="27" name="TextBox 27"/>
              <p:cNvSpPr txBox="1"/>
              <p:nvPr/>
            </p:nvSpPr>
            <p:spPr>
              <a:xfrm>
                <a:off x="84796" y="47625"/>
                <a:ext cx="734901" cy="688975"/>
              </a:xfrm>
              <a:prstGeom prst="rect">
                <a:avLst/>
              </a:prstGeom>
            </p:spPr>
            <p:txBody>
              <a:bodyPr lIns="50800" tIns="50800" rIns="50800" bIns="50800" rtlCol="0" anchor="ctr"/>
              <a:lstStyle/>
              <a:p>
                <a:pPr algn="ctr">
                  <a:lnSpc>
                    <a:spcPts val="2379"/>
                  </a:lnSpc>
                </a:pPr>
                <a:endParaRPr>
                  <a:latin typeface="+mj-lt"/>
                </a:endParaRPr>
              </a:p>
            </p:txBody>
          </p:sp>
        </p:grpSp>
        <p:grpSp>
          <p:nvGrpSpPr>
            <p:cNvPr id="28" name="Group 28"/>
            <p:cNvGrpSpPr/>
            <p:nvPr/>
          </p:nvGrpSpPr>
          <p:grpSpPr>
            <a:xfrm>
              <a:off x="0" y="524302"/>
              <a:ext cx="278231" cy="250025"/>
              <a:chOff x="0" y="0"/>
              <a:chExt cx="904493" cy="812800"/>
            </a:xfrm>
          </p:grpSpPr>
          <p:sp>
            <p:nvSpPr>
              <p:cNvPr id="29" name="Freeform 29"/>
              <p:cNvSpPr/>
              <p:nvPr/>
            </p:nvSpPr>
            <p:spPr>
              <a:xfrm>
                <a:off x="0" y="0"/>
                <a:ext cx="904493" cy="812800"/>
              </a:xfrm>
              <a:custGeom>
                <a:avLst/>
                <a:gdLst/>
                <a:ahLst/>
                <a:cxnLst/>
                <a:rect l="l" t="t" r="r" b="b"/>
                <a:pathLst>
                  <a:path w="904493" h="812800">
                    <a:moveTo>
                      <a:pt x="452247" y="0"/>
                    </a:moveTo>
                    <a:cubicBezTo>
                      <a:pt x="202478" y="0"/>
                      <a:pt x="0" y="181951"/>
                      <a:pt x="0" y="406400"/>
                    </a:cubicBezTo>
                    <a:cubicBezTo>
                      <a:pt x="0" y="630849"/>
                      <a:pt x="202478" y="812800"/>
                      <a:pt x="452247" y="812800"/>
                    </a:cubicBezTo>
                    <a:cubicBezTo>
                      <a:pt x="702016" y="812800"/>
                      <a:pt x="904493" y="630849"/>
                      <a:pt x="904493" y="406400"/>
                    </a:cubicBezTo>
                    <a:cubicBezTo>
                      <a:pt x="904493" y="181951"/>
                      <a:pt x="702016" y="0"/>
                      <a:pt x="452247" y="0"/>
                    </a:cubicBezTo>
                    <a:close/>
                  </a:path>
                </a:pathLst>
              </a:custGeom>
              <a:solidFill>
                <a:srgbClr val="79E0FF"/>
              </a:solidFill>
            </p:spPr>
            <p:txBody>
              <a:bodyPr/>
              <a:lstStyle/>
              <a:p>
                <a:endParaRPr lang="en-US">
                  <a:latin typeface="+mj-lt"/>
                </a:endParaRPr>
              </a:p>
            </p:txBody>
          </p:sp>
          <p:sp>
            <p:nvSpPr>
              <p:cNvPr id="30" name="TextBox 30"/>
              <p:cNvSpPr txBox="1"/>
              <p:nvPr/>
            </p:nvSpPr>
            <p:spPr>
              <a:xfrm>
                <a:off x="84796" y="47625"/>
                <a:ext cx="734901" cy="688975"/>
              </a:xfrm>
              <a:prstGeom prst="rect">
                <a:avLst/>
              </a:prstGeom>
            </p:spPr>
            <p:txBody>
              <a:bodyPr lIns="50800" tIns="50800" rIns="50800" bIns="50800" rtlCol="0" anchor="ctr"/>
              <a:lstStyle/>
              <a:p>
                <a:pPr algn="ctr">
                  <a:lnSpc>
                    <a:spcPts val="2379"/>
                  </a:lnSpc>
                </a:pPr>
                <a:endParaRPr>
                  <a:latin typeface="+mj-lt"/>
                </a:endParaRPr>
              </a:p>
            </p:txBody>
          </p:sp>
        </p:grpSp>
        <p:grpSp>
          <p:nvGrpSpPr>
            <p:cNvPr id="31" name="Group 31"/>
            <p:cNvGrpSpPr/>
            <p:nvPr/>
          </p:nvGrpSpPr>
          <p:grpSpPr>
            <a:xfrm>
              <a:off x="0" y="1547653"/>
              <a:ext cx="278231" cy="250025"/>
              <a:chOff x="0" y="0"/>
              <a:chExt cx="904493" cy="812800"/>
            </a:xfrm>
          </p:grpSpPr>
          <p:sp>
            <p:nvSpPr>
              <p:cNvPr id="32" name="Freeform 32"/>
              <p:cNvSpPr/>
              <p:nvPr/>
            </p:nvSpPr>
            <p:spPr>
              <a:xfrm>
                <a:off x="0" y="0"/>
                <a:ext cx="904493" cy="812800"/>
              </a:xfrm>
              <a:custGeom>
                <a:avLst/>
                <a:gdLst/>
                <a:ahLst/>
                <a:cxnLst/>
                <a:rect l="l" t="t" r="r" b="b"/>
                <a:pathLst>
                  <a:path w="904493" h="812800">
                    <a:moveTo>
                      <a:pt x="452247" y="0"/>
                    </a:moveTo>
                    <a:cubicBezTo>
                      <a:pt x="202478" y="0"/>
                      <a:pt x="0" y="181951"/>
                      <a:pt x="0" y="406400"/>
                    </a:cubicBezTo>
                    <a:cubicBezTo>
                      <a:pt x="0" y="630849"/>
                      <a:pt x="202478" y="812800"/>
                      <a:pt x="452247" y="812800"/>
                    </a:cubicBezTo>
                    <a:cubicBezTo>
                      <a:pt x="702016" y="812800"/>
                      <a:pt x="904493" y="630849"/>
                      <a:pt x="904493" y="406400"/>
                    </a:cubicBezTo>
                    <a:cubicBezTo>
                      <a:pt x="904493" y="181951"/>
                      <a:pt x="702016" y="0"/>
                      <a:pt x="452247" y="0"/>
                    </a:cubicBezTo>
                    <a:close/>
                  </a:path>
                </a:pathLst>
              </a:custGeom>
              <a:solidFill>
                <a:srgbClr val="051D40"/>
              </a:solidFill>
            </p:spPr>
            <p:txBody>
              <a:bodyPr/>
              <a:lstStyle/>
              <a:p>
                <a:endParaRPr lang="en-US">
                  <a:latin typeface="+mj-lt"/>
                </a:endParaRPr>
              </a:p>
            </p:txBody>
          </p:sp>
          <p:sp>
            <p:nvSpPr>
              <p:cNvPr id="33" name="TextBox 33"/>
              <p:cNvSpPr txBox="1"/>
              <p:nvPr/>
            </p:nvSpPr>
            <p:spPr>
              <a:xfrm>
                <a:off x="84796" y="47625"/>
                <a:ext cx="734901" cy="688975"/>
              </a:xfrm>
              <a:prstGeom prst="rect">
                <a:avLst/>
              </a:prstGeom>
            </p:spPr>
            <p:txBody>
              <a:bodyPr lIns="50800" tIns="50800" rIns="50800" bIns="50800" rtlCol="0" anchor="ctr"/>
              <a:lstStyle/>
              <a:p>
                <a:pPr algn="ctr">
                  <a:lnSpc>
                    <a:spcPts val="2379"/>
                  </a:lnSpc>
                </a:pPr>
                <a:endParaRPr>
                  <a:latin typeface="+mj-lt"/>
                </a:endParaRPr>
              </a:p>
            </p:txBody>
          </p:sp>
        </p:grpSp>
        <p:grpSp>
          <p:nvGrpSpPr>
            <p:cNvPr id="34" name="Group 34"/>
            <p:cNvGrpSpPr/>
            <p:nvPr/>
          </p:nvGrpSpPr>
          <p:grpSpPr>
            <a:xfrm>
              <a:off x="0" y="2040152"/>
              <a:ext cx="278231" cy="250025"/>
              <a:chOff x="0" y="0"/>
              <a:chExt cx="904493" cy="812800"/>
            </a:xfrm>
          </p:grpSpPr>
          <p:sp>
            <p:nvSpPr>
              <p:cNvPr id="35" name="Freeform 35"/>
              <p:cNvSpPr/>
              <p:nvPr/>
            </p:nvSpPr>
            <p:spPr>
              <a:xfrm>
                <a:off x="0" y="0"/>
                <a:ext cx="904493" cy="812800"/>
              </a:xfrm>
              <a:custGeom>
                <a:avLst/>
                <a:gdLst/>
                <a:ahLst/>
                <a:cxnLst/>
                <a:rect l="l" t="t" r="r" b="b"/>
                <a:pathLst>
                  <a:path w="904493" h="812800">
                    <a:moveTo>
                      <a:pt x="452247" y="0"/>
                    </a:moveTo>
                    <a:cubicBezTo>
                      <a:pt x="202478" y="0"/>
                      <a:pt x="0" y="181951"/>
                      <a:pt x="0" y="406400"/>
                    </a:cubicBezTo>
                    <a:cubicBezTo>
                      <a:pt x="0" y="630849"/>
                      <a:pt x="202478" y="812800"/>
                      <a:pt x="452247" y="812800"/>
                    </a:cubicBezTo>
                    <a:cubicBezTo>
                      <a:pt x="702016" y="812800"/>
                      <a:pt x="904493" y="630849"/>
                      <a:pt x="904493" y="406400"/>
                    </a:cubicBezTo>
                    <a:cubicBezTo>
                      <a:pt x="904493" y="181951"/>
                      <a:pt x="702016" y="0"/>
                      <a:pt x="452247" y="0"/>
                    </a:cubicBezTo>
                    <a:close/>
                  </a:path>
                </a:pathLst>
              </a:custGeom>
              <a:solidFill>
                <a:srgbClr val="A2E363"/>
              </a:solidFill>
            </p:spPr>
            <p:txBody>
              <a:bodyPr/>
              <a:lstStyle/>
              <a:p>
                <a:endParaRPr lang="en-US">
                  <a:latin typeface="+mj-lt"/>
                </a:endParaRPr>
              </a:p>
            </p:txBody>
          </p:sp>
          <p:sp>
            <p:nvSpPr>
              <p:cNvPr id="36" name="TextBox 36"/>
              <p:cNvSpPr txBox="1"/>
              <p:nvPr/>
            </p:nvSpPr>
            <p:spPr>
              <a:xfrm>
                <a:off x="84796" y="47625"/>
                <a:ext cx="734901" cy="688975"/>
              </a:xfrm>
              <a:prstGeom prst="rect">
                <a:avLst/>
              </a:prstGeom>
            </p:spPr>
            <p:txBody>
              <a:bodyPr lIns="50800" tIns="50800" rIns="50800" bIns="50800" rtlCol="0" anchor="ctr"/>
              <a:lstStyle/>
              <a:p>
                <a:pPr algn="ctr">
                  <a:lnSpc>
                    <a:spcPts val="2379"/>
                  </a:lnSpc>
                </a:pPr>
                <a:endParaRPr>
                  <a:latin typeface="+mj-lt"/>
                </a:endParaRPr>
              </a:p>
            </p:txBody>
          </p:sp>
        </p:grpSp>
        <p:grpSp>
          <p:nvGrpSpPr>
            <p:cNvPr id="37" name="Group 37"/>
            <p:cNvGrpSpPr/>
            <p:nvPr/>
          </p:nvGrpSpPr>
          <p:grpSpPr>
            <a:xfrm>
              <a:off x="0" y="2532652"/>
              <a:ext cx="278231" cy="250025"/>
              <a:chOff x="0" y="0"/>
              <a:chExt cx="904493" cy="812800"/>
            </a:xfrm>
          </p:grpSpPr>
          <p:sp>
            <p:nvSpPr>
              <p:cNvPr id="38" name="Freeform 38"/>
              <p:cNvSpPr/>
              <p:nvPr/>
            </p:nvSpPr>
            <p:spPr>
              <a:xfrm>
                <a:off x="0" y="0"/>
                <a:ext cx="904493" cy="812800"/>
              </a:xfrm>
              <a:custGeom>
                <a:avLst/>
                <a:gdLst/>
                <a:ahLst/>
                <a:cxnLst/>
                <a:rect l="l" t="t" r="r" b="b"/>
                <a:pathLst>
                  <a:path w="904493" h="812800">
                    <a:moveTo>
                      <a:pt x="452247" y="0"/>
                    </a:moveTo>
                    <a:cubicBezTo>
                      <a:pt x="202478" y="0"/>
                      <a:pt x="0" y="181951"/>
                      <a:pt x="0" y="406400"/>
                    </a:cubicBezTo>
                    <a:cubicBezTo>
                      <a:pt x="0" y="630849"/>
                      <a:pt x="202478" y="812800"/>
                      <a:pt x="452247" y="812800"/>
                    </a:cubicBezTo>
                    <a:cubicBezTo>
                      <a:pt x="702016" y="812800"/>
                      <a:pt x="904493" y="630849"/>
                      <a:pt x="904493" y="406400"/>
                    </a:cubicBezTo>
                    <a:cubicBezTo>
                      <a:pt x="904493" y="181951"/>
                      <a:pt x="702016" y="0"/>
                      <a:pt x="452247" y="0"/>
                    </a:cubicBezTo>
                    <a:close/>
                  </a:path>
                </a:pathLst>
              </a:custGeom>
              <a:solidFill>
                <a:srgbClr val="FFED00"/>
              </a:solidFill>
            </p:spPr>
            <p:txBody>
              <a:bodyPr/>
              <a:lstStyle/>
              <a:p>
                <a:endParaRPr lang="en-US">
                  <a:latin typeface="+mj-lt"/>
                </a:endParaRPr>
              </a:p>
            </p:txBody>
          </p:sp>
          <p:sp>
            <p:nvSpPr>
              <p:cNvPr id="39" name="TextBox 39"/>
              <p:cNvSpPr txBox="1"/>
              <p:nvPr/>
            </p:nvSpPr>
            <p:spPr>
              <a:xfrm>
                <a:off x="84796" y="47625"/>
                <a:ext cx="734901" cy="688975"/>
              </a:xfrm>
              <a:prstGeom prst="rect">
                <a:avLst/>
              </a:prstGeom>
            </p:spPr>
            <p:txBody>
              <a:bodyPr lIns="50800" tIns="50800" rIns="50800" bIns="50800" rtlCol="0" anchor="ctr"/>
              <a:lstStyle/>
              <a:p>
                <a:pPr algn="ctr">
                  <a:lnSpc>
                    <a:spcPts val="2379"/>
                  </a:lnSpc>
                </a:pPr>
                <a:endParaRPr>
                  <a:latin typeface="+mj-lt"/>
                </a:endParaRPr>
              </a:p>
            </p:txBody>
          </p:sp>
        </p:grpSp>
        <p:grpSp>
          <p:nvGrpSpPr>
            <p:cNvPr id="40" name="Group 40"/>
            <p:cNvGrpSpPr/>
            <p:nvPr/>
          </p:nvGrpSpPr>
          <p:grpSpPr>
            <a:xfrm>
              <a:off x="0" y="3025152"/>
              <a:ext cx="278231" cy="250025"/>
              <a:chOff x="0" y="0"/>
              <a:chExt cx="904493" cy="812800"/>
            </a:xfrm>
          </p:grpSpPr>
          <p:sp>
            <p:nvSpPr>
              <p:cNvPr id="41" name="Freeform 41"/>
              <p:cNvSpPr/>
              <p:nvPr/>
            </p:nvSpPr>
            <p:spPr>
              <a:xfrm>
                <a:off x="0" y="0"/>
                <a:ext cx="904493" cy="812800"/>
              </a:xfrm>
              <a:custGeom>
                <a:avLst/>
                <a:gdLst/>
                <a:ahLst/>
                <a:cxnLst/>
                <a:rect l="l" t="t" r="r" b="b"/>
                <a:pathLst>
                  <a:path w="904493" h="812800">
                    <a:moveTo>
                      <a:pt x="452247" y="0"/>
                    </a:moveTo>
                    <a:cubicBezTo>
                      <a:pt x="202478" y="0"/>
                      <a:pt x="0" y="181951"/>
                      <a:pt x="0" y="406400"/>
                    </a:cubicBezTo>
                    <a:cubicBezTo>
                      <a:pt x="0" y="630849"/>
                      <a:pt x="202478" y="812800"/>
                      <a:pt x="452247" y="812800"/>
                    </a:cubicBezTo>
                    <a:cubicBezTo>
                      <a:pt x="702016" y="812800"/>
                      <a:pt x="904493" y="630849"/>
                      <a:pt x="904493" y="406400"/>
                    </a:cubicBezTo>
                    <a:cubicBezTo>
                      <a:pt x="904493" y="181951"/>
                      <a:pt x="702016" y="0"/>
                      <a:pt x="452247" y="0"/>
                    </a:cubicBezTo>
                    <a:close/>
                  </a:path>
                </a:pathLst>
              </a:custGeom>
              <a:solidFill>
                <a:srgbClr val="FFBA7A"/>
              </a:solidFill>
            </p:spPr>
            <p:txBody>
              <a:bodyPr/>
              <a:lstStyle/>
              <a:p>
                <a:endParaRPr lang="en-US">
                  <a:latin typeface="+mj-lt"/>
                </a:endParaRPr>
              </a:p>
            </p:txBody>
          </p:sp>
          <p:sp>
            <p:nvSpPr>
              <p:cNvPr id="42" name="TextBox 42"/>
              <p:cNvSpPr txBox="1"/>
              <p:nvPr/>
            </p:nvSpPr>
            <p:spPr>
              <a:xfrm>
                <a:off x="84796" y="47625"/>
                <a:ext cx="734901" cy="688975"/>
              </a:xfrm>
              <a:prstGeom prst="rect">
                <a:avLst/>
              </a:prstGeom>
            </p:spPr>
            <p:txBody>
              <a:bodyPr lIns="50800" tIns="50800" rIns="50800" bIns="50800" rtlCol="0" anchor="ctr"/>
              <a:lstStyle/>
              <a:p>
                <a:pPr algn="ctr">
                  <a:lnSpc>
                    <a:spcPts val="2379"/>
                  </a:lnSpc>
                </a:pPr>
                <a:endParaRPr>
                  <a:latin typeface="+mj-lt"/>
                </a:endParaRPr>
              </a:p>
            </p:txBody>
          </p:sp>
        </p:grpSp>
        <p:sp>
          <p:nvSpPr>
            <p:cNvPr id="43" name="TextBox 43"/>
            <p:cNvSpPr txBox="1"/>
            <p:nvPr/>
          </p:nvSpPr>
          <p:spPr>
            <a:xfrm>
              <a:off x="404203" y="-28575"/>
              <a:ext cx="8260989" cy="354200"/>
            </a:xfrm>
            <a:prstGeom prst="rect">
              <a:avLst/>
            </a:prstGeom>
          </p:spPr>
          <p:txBody>
            <a:bodyPr lIns="0" tIns="0" rIns="0" bIns="0" rtlCol="0" anchor="t">
              <a:spAutoFit/>
            </a:bodyPr>
            <a:lstStyle/>
            <a:p>
              <a:pPr algn="l">
                <a:lnSpc>
                  <a:spcPts val="2236"/>
                </a:lnSpc>
              </a:pPr>
              <a:r>
                <a:rPr lang="en-US" sz="1597">
                  <a:solidFill>
                    <a:srgbClr val="000000"/>
                  </a:solidFill>
                  <a:latin typeface="+mj-lt"/>
                  <a:ea typeface="Open Sans"/>
                  <a:cs typeface="Open Sans"/>
                  <a:sym typeface="Open Sans"/>
                </a:rPr>
                <a:t>DBDI Initiative Planning Senior Staff: </a:t>
              </a:r>
              <a:r>
                <a:rPr lang="en-US" sz="1597" b="1">
                  <a:solidFill>
                    <a:srgbClr val="000000"/>
                  </a:solidFill>
                  <a:latin typeface="+mj-lt"/>
                  <a:ea typeface="Open Sans Bold"/>
                  <a:cs typeface="Open Sans Bold"/>
                  <a:sym typeface="Open Sans Bold"/>
                </a:rPr>
                <a:t>5-year total $1.675M</a:t>
              </a:r>
              <a:r>
                <a:rPr lang="en-US" sz="1597">
                  <a:solidFill>
                    <a:srgbClr val="000000"/>
                  </a:solidFill>
                  <a:latin typeface="+mj-lt"/>
                  <a:ea typeface="Open Sans"/>
                  <a:cs typeface="Open Sans"/>
                  <a:sym typeface="Open Sans"/>
                </a:rPr>
                <a:t> </a:t>
              </a:r>
            </a:p>
          </p:txBody>
        </p:sp>
        <p:sp>
          <p:nvSpPr>
            <p:cNvPr id="44" name="TextBox 44"/>
            <p:cNvSpPr txBox="1"/>
            <p:nvPr/>
          </p:nvSpPr>
          <p:spPr>
            <a:xfrm>
              <a:off x="404203" y="466698"/>
              <a:ext cx="6354452" cy="354200"/>
            </a:xfrm>
            <a:prstGeom prst="rect">
              <a:avLst/>
            </a:prstGeom>
          </p:spPr>
          <p:txBody>
            <a:bodyPr lIns="0" tIns="0" rIns="0" bIns="0" rtlCol="0" anchor="t">
              <a:spAutoFit/>
            </a:bodyPr>
            <a:lstStyle/>
            <a:p>
              <a:pPr algn="l">
                <a:lnSpc>
                  <a:spcPts val="2236"/>
                </a:lnSpc>
              </a:pPr>
              <a:r>
                <a:rPr lang="en-US" sz="1597">
                  <a:solidFill>
                    <a:srgbClr val="000000"/>
                  </a:solidFill>
                  <a:latin typeface="+mj-lt"/>
                  <a:ea typeface="Open Sans"/>
                  <a:cs typeface="Open Sans"/>
                  <a:sym typeface="Open Sans"/>
                </a:rPr>
                <a:t>DBDI Program Staffing: </a:t>
              </a:r>
              <a:r>
                <a:rPr lang="en-US" sz="1597" b="1">
                  <a:solidFill>
                    <a:srgbClr val="000000"/>
                  </a:solidFill>
                  <a:latin typeface="+mj-lt"/>
                  <a:ea typeface="Open Sans Bold"/>
                  <a:cs typeface="Open Sans Bold"/>
                  <a:sym typeface="Open Sans Bold"/>
                </a:rPr>
                <a:t>5-year total $1.683M</a:t>
              </a:r>
            </a:p>
          </p:txBody>
        </p:sp>
        <p:sp>
          <p:nvSpPr>
            <p:cNvPr id="45" name="TextBox 45"/>
            <p:cNvSpPr txBox="1"/>
            <p:nvPr/>
          </p:nvSpPr>
          <p:spPr>
            <a:xfrm>
              <a:off x="404203" y="957811"/>
              <a:ext cx="5384953" cy="354200"/>
            </a:xfrm>
            <a:prstGeom prst="rect">
              <a:avLst/>
            </a:prstGeom>
          </p:spPr>
          <p:txBody>
            <a:bodyPr lIns="0" tIns="0" rIns="0" bIns="0" rtlCol="0" anchor="t">
              <a:spAutoFit/>
            </a:bodyPr>
            <a:lstStyle/>
            <a:p>
              <a:pPr algn="l">
                <a:lnSpc>
                  <a:spcPts val="2236"/>
                </a:lnSpc>
              </a:pPr>
              <a:r>
                <a:rPr lang="en-US" sz="1597">
                  <a:solidFill>
                    <a:srgbClr val="000000"/>
                  </a:solidFill>
                  <a:latin typeface="+mj-lt"/>
                  <a:ea typeface="Open Sans"/>
                  <a:cs typeface="Open Sans"/>
                  <a:sym typeface="Open Sans"/>
                </a:rPr>
                <a:t>LA Test Bed Staff: </a:t>
              </a:r>
              <a:r>
                <a:rPr lang="en-US" sz="1597" b="1">
                  <a:solidFill>
                    <a:srgbClr val="000000"/>
                  </a:solidFill>
                  <a:latin typeface="+mj-lt"/>
                  <a:ea typeface="Open Sans Bold"/>
                  <a:cs typeface="Open Sans Bold"/>
                  <a:sym typeface="Open Sans Bold"/>
                </a:rPr>
                <a:t>5-year total $2.37M</a:t>
              </a:r>
            </a:p>
          </p:txBody>
        </p:sp>
        <p:sp>
          <p:nvSpPr>
            <p:cNvPr id="46" name="TextBox 46"/>
            <p:cNvSpPr txBox="1"/>
            <p:nvPr/>
          </p:nvSpPr>
          <p:spPr>
            <a:xfrm>
              <a:off x="404203" y="1448924"/>
              <a:ext cx="5941644" cy="354200"/>
            </a:xfrm>
            <a:prstGeom prst="rect">
              <a:avLst/>
            </a:prstGeom>
          </p:spPr>
          <p:txBody>
            <a:bodyPr lIns="0" tIns="0" rIns="0" bIns="0" rtlCol="0" anchor="t">
              <a:spAutoFit/>
            </a:bodyPr>
            <a:lstStyle/>
            <a:p>
              <a:pPr algn="l">
                <a:lnSpc>
                  <a:spcPts val="2236"/>
                </a:lnSpc>
              </a:pPr>
              <a:r>
                <a:rPr lang="en-US" sz="1597">
                  <a:solidFill>
                    <a:srgbClr val="000000"/>
                  </a:solidFill>
                  <a:latin typeface="+mj-lt"/>
                  <a:ea typeface="Open Sans"/>
                  <a:cs typeface="Open Sans"/>
                  <a:sym typeface="Open Sans"/>
                </a:rPr>
                <a:t>Communications Staff: </a:t>
              </a:r>
              <a:r>
                <a:rPr lang="en-US" sz="1597" b="1">
                  <a:solidFill>
                    <a:srgbClr val="000000"/>
                  </a:solidFill>
                  <a:latin typeface="+mj-lt"/>
                  <a:ea typeface="Open Sans Bold"/>
                  <a:cs typeface="Open Sans Bold"/>
                  <a:sym typeface="Open Sans Bold"/>
                </a:rPr>
                <a:t>5-year total $260k</a:t>
              </a:r>
            </a:p>
          </p:txBody>
        </p:sp>
        <p:sp>
          <p:nvSpPr>
            <p:cNvPr id="47" name="TextBox 47"/>
            <p:cNvSpPr txBox="1"/>
            <p:nvPr/>
          </p:nvSpPr>
          <p:spPr>
            <a:xfrm>
              <a:off x="404203" y="1941424"/>
              <a:ext cx="7417285" cy="354200"/>
            </a:xfrm>
            <a:prstGeom prst="rect">
              <a:avLst/>
            </a:prstGeom>
          </p:spPr>
          <p:txBody>
            <a:bodyPr lIns="0" tIns="0" rIns="0" bIns="0" rtlCol="0" anchor="t">
              <a:spAutoFit/>
            </a:bodyPr>
            <a:lstStyle/>
            <a:p>
              <a:pPr algn="l">
                <a:lnSpc>
                  <a:spcPts val="2236"/>
                </a:lnSpc>
              </a:pPr>
              <a:r>
                <a:rPr lang="en-US" sz="1597">
                  <a:solidFill>
                    <a:srgbClr val="000000"/>
                  </a:solidFill>
                  <a:latin typeface="+mj-lt"/>
                  <a:ea typeface="Open Sans"/>
                  <a:cs typeface="Open Sans"/>
                  <a:sym typeface="Open Sans"/>
                </a:rPr>
                <a:t>Key DBDI Advisors: </a:t>
              </a:r>
              <a:r>
                <a:rPr lang="en-US" sz="1597" b="1">
                  <a:solidFill>
                    <a:srgbClr val="000000"/>
                  </a:solidFill>
                  <a:latin typeface="+mj-lt"/>
                  <a:ea typeface="Open Sans Bold"/>
                  <a:cs typeface="Open Sans Bold"/>
                  <a:sym typeface="Open Sans Bold"/>
                </a:rPr>
                <a:t>5-year total $10.488M</a:t>
              </a:r>
            </a:p>
          </p:txBody>
        </p:sp>
        <p:sp>
          <p:nvSpPr>
            <p:cNvPr id="48" name="TextBox 48"/>
            <p:cNvSpPr txBox="1"/>
            <p:nvPr/>
          </p:nvSpPr>
          <p:spPr>
            <a:xfrm>
              <a:off x="404203" y="2433924"/>
              <a:ext cx="8271609" cy="354200"/>
            </a:xfrm>
            <a:prstGeom prst="rect">
              <a:avLst/>
            </a:prstGeom>
          </p:spPr>
          <p:txBody>
            <a:bodyPr lIns="0" tIns="0" rIns="0" bIns="0" rtlCol="0" anchor="t">
              <a:spAutoFit/>
            </a:bodyPr>
            <a:lstStyle/>
            <a:p>
              <a:pPr algn="l">
                <a:lnSpc>
                  <a:spcPts val="2236"/>
                </a:lnSpc>
              </a:pPr>
              <a:r>
                <a:rPr lang="en-US" sz="1597">
                  <a:solidFill>
                    <a:srgbClr val="000000"/>
                  </a:solidFill>
                  <a:latin typeface="+mj-lt"/>
                  <a:ea typeface="Open Sans"/>
                  <a:cs typeface="Open Sans"/>
                  <a:sym typeface="Open Sans"/>
                </a:rPr>
                <a:t>DBDI Outreach, Engagement &amp; Travel: </a:t>
              </a:r>
              <a:r>
                <a:rPr lang="en-US" sz="1597" b="1">
                  <a:solidFill>
                    <a:srgbClr val="000000"/>
                  </a:solidFill>
                  <a:latin typeface="+mj-lt"/>
                  <a:ea typeface="Open Sans Bold"/>
                  <a:cs typeface="Open Sans Bold"/>
                  <a:sym typeface="Open Sans Bold"/>
                </a:rPr>
                <a:t>5-year total $5.57M</a:t>
              </a:r>
            </a:p>
          </p:txBody>
        </p:sp>
        <p:grpSp>
          <p:nvGrpSpPr>
            <p:cNvPr id="49" name="Group 49"/>
            <p:cNvGrpSpPr/>
            <p:nvPr/>
          </p:nvGrpSpPr>
          <p:grpSpPr>
            <a:xfrm>
              <a:off x="0" y="1035977"/>
              <a:ext cx="278231" cy="250025"/>
              <a:chOff x="0" y="0"/>
              <a:chExt cx="904493" cy="812800"/>
            </a:xfrm>
          </p:grpSpPr>
          <p:sp>
            <p:nvSpPr>
              <p:cNvPr id="50" name="Freeform 50"/>
              <p:cNvSpPr/>
              <p:nvPr/>
            </p:nvSpPr>
            <p:spPr>
              <a:xfrm>
                <a:off x="0" y="0"/>
                <a:ext cx="904493" cy="812800"/>
              </a:xfrm>
              <a:custGeom>
                <a:avLst/>
                <a:gdLst/>
                <a:ahLst/>
                <a:cxnLst/>
                <a:rect l="l" t="t" r="r" b="b"/>
                <a:pathLst>
                  <a:path w="904493" h="812800">
                    <a:moveTo>
                      <a:pt x="452247" y="0"/>
                    </a:moveTo>
                    <a:cubicBezTo>
                      <a:pt x="202478" y="0"/>
                      <a:pt x="0" y="181951"/>
                      <a:pt x="0" y="406400"/>
                    </a:cubicBezTo>
                    <a:cubicBezTo>
                      <a:pt x="0" y="630849"/>
                      <a:pt x="202478" y="812800"/>
                      <a:pt x="452247" y="812800"/>
                    </a:cubicBezTo>
                    <a:cubicBezTo>
                      <a:pt x="702016" y="812800"/>
                      <a:pt x="904493" y="630849"/>
                      <a:pt x="904493" y="406400"/>
                    </a:cubicBezTo>
                    <a:cubicBezTo>
                      <a:pt x="904493" y="181951"/>
                      <a:pt x="702016" y="0"/>
                      <a:pt x="452247" y="0"/>
                    </a:cubicBezTo>
                    <a:close/>
                  </a:path>
                </a:pathLst>
              </a:custGeom>
              <a:solidFill>
                <a:srgbClr val="C688BD"/>
              </a:solidFill>
            </p:spPr>
            <p:txBody>
              <a:bodyPr/>
              <a:lstStyle/>
              <a:p>
                <a:endParaRPr lang="en-US">
                  <a:latin typeface="+mj-lt"/>
                </a:endParaRPr>
              </a:p>
            </p:txBody>
          </p:sp>
          <p:sp>
            <p:nvSpPr>
              <p:cNvPr id="51" name="TextBox 51"/>
              <p:cNvSpPr txBox="1"/>
              <p:nvPr/>
            </p:nvSpPr>
            <p:spPr>
              <a:xfrm>
                <a:off x="84796" y="47625"/>
                <a:ext cx="734901" cy="688975"/>
              </a:xfrm>
              <a:prstGeom prst="rect">
                <a:avLst/>
              </a:prstGeom>
            </p:spPr>
            <p:txBody>
              <a:bodyPr lIns="50800" tIns="50800" rIns="50800" bIns="50800" rtlCol="0" anchor="ctr"/>
              <a:lstStyle/>
              <a:p>
                <a:pPr algn="ctr">
                  <a:lnSpc>
                    <a:spcPts val="2379"/>
                  </a:lnSpc>
                </a:pPr>
                <a:endParaRPr>
                  <a:latin typeface="+mj-lt"/>
                </a:endParaRPr>
              </a:p>
            </p:txBody>
          </p:sp>
        </p:grpSp>
        <p:sp>
          <p:nvSpPr>
            <p:cNvPr id="52" name="TextBox 52"/>
            <p:cNvSpPr txBox="1"/>
            <p:nvPr/>
          </p:nvSpPr>
          <p:spPr>
            <a:xfrm>
              <a:off x="404203" y="2932972"/>
              <a:ext cx="6312371" cy="354200"/>
            </a:xfrm>
            <a:prstGeom prst="rect">
              <a:avLst/>
            </a:prstGeom>
          </p:spPr>
          <p:txBody>
            <a:bodyPr lIns="0" tIns="0" rIns="0" bIns="0" rtlCol="0" anchor="t">
              <a:spAutoFit/>
            </a:bodyPr>
            <a:lstStyle/>
            <a:p>
              <a:pPr algn="l">
                <a:lnSpc>
                  <a:spcPts val="2236"/>
                </a:lnSpc>
              </a:pPr>
              <a:r>
                <a:rPr lang="en-US" sz="1597">
                  <a:solidFill>
                    <a:srgbClr val="000000"/>
                  </a:solidFill>
                  <a:latin typeface="+mj-lt"/>
                  <a:ea typeface="Open Sans"/>
                  <a:cs typeface="Open Sans"/>
                  <a:sym typeface="Open Sans"/>
                </a:rPr>
                <a:t>LA Test Bed Operations: </a:t>
              </a:r>
              <a:r>
                <a:rPr lang="en-US" sz="1597" b="1">
                  <a:solidFill>
                    <a:srgbClr val="000000"/>
                  </a:solidFill>
                  <a:latin typeface="+mj-lt"/>
                  <a:ea typeface="Open Sans Bold"/>
                  <a:cs typeface="Open Sans Bold"/>
                  <a:sym typeface="Open Sans Bold"/>
                </a:rPr>
                <a:t>5-year total $1.42M</a:t>
              </a:r>
            </a:p>
          </p:txBody>
        </p:sp>
        <p:sp>
          <p:nvSpPr>
            <p:cNvPr id="53" name="TextBox 53"/>
            <p:cNvSpPr txBox="1"/>
            <p:nvPr/>
          </p:nvSpPr>
          <p:spPr>
            <a:xfrm>
              <a:off x="0" y="3398731"/>
              <a:ext cx="6352649" cy="354200"/>
            </a:xfrm>
            <a:prstGeom prst="rect">
              <a:avLst/>
            </a:prstGeom>
          </p:spPr>
          <p:txBody>
            <a:bodyPr lIns="0" tIns="0" rIns="0" bIns="0" rtlCol="0" anchor="t">
              <a:spAutoFit/>
            </a:bodyPr>
            <a:lstStyle/>
            <a:p>
              <a:pPr algn="ctr">
                <a:lnSpc>
                  <a:spcPts val="2236"/>
                </a:lnSpc>
                <a:spcBef>
                  <a:spcPct val="0"/>
                </a:spcBef>
              </a:pPr>
              <a:r>
                <a:rPr lang="en-US" sz="1597" b="1" i="1">
                  <a:solidFill>
                    <a:srgbClr val="000000"/>
                  </a:solidFill>
                  <a:latin typeface="+mj-lt"/>
                  <a:ea typeface="Open Sans Bold Italics"/>
                  <a:cs typeface="Open Sans Bold Italics"/>
                  <a:sym typeface="Open Sans Bold Italics"/>
                </a:rPr>
                <a:t>Staff Fringe &amp; Benefits: 5- year total $1.497M</a:t>
              </a:r>
            </a:p>
          </p:txBody>
        </p:sp>
      </p:grpSp>
      <p:sp>
        <p:nvSpPr>
          <p:cNvPr id="54" name="TextBox 54"/>
          <p:cNvSpPr txBox="1"/>
          <p:nvPr/>
        </p:nvSpPr>
        <p:spPr>
          <a:xfrm>
            <a:off x="2651265" y="3369952"/>
            <a:ext cx="1235933" cy="323620"/>
          </a:xfrm>
          <a:prstGeom prst="rect">
            <a:avLst/>
          </a:prstGeom>
        </p:spPr>
        <p:txBody>
          <a:bodyPr lIns="0" tIns="0" rIns="0" bIns="0" rtlCol="0" anchor="t">
            <a:spAutoFit/>
          </a:bodyPr>
          <a:lstStyle/>
          <a:p>
            <a:pPr algn="ctr">
              <a:lnSpc>
                <a:spcPts val="2650"/>
              </a:lnSpc>
            </a:pPr>
            <a:r>
              <a:rPr lang="en-US" sz="1893" b="1">
                <a:solidFill>
                  <a:srgbClr val="000000"/>
                </a:solidFill>
                <a:latin typeface="+mj-lt"/>
                <a:ea typeface="Open Sans Bold"/>
                <a:cs typeface="Open Sans Bold"/>
                <a:sym typeface="Open Sans Bold"/>
              </a:rPr>
              <a:t>$10.48M</a:t>
            </a:r>
          </a:p>
        </p:txBody>
      </p:sp>
      <p:sp>
        <p:nvSpPr>
          <p:cNvPr id="55" name="TextBox 55"/>
          <p:cNvSpPr txBox="1"/>
          <p:nvPr/>
        </p:nvSpPr>
        <p:spPr>
          <a:xfrm>
            <a:off x="1673618" y="2339985"/>
            <a:ext cx="1235933" cy="323620"/>
          </a:xfrm>
          <a:prstGeom prst="rect">
            <a:avLst/>
          </a:prstGeom>
        </p:spPr>
        <p:txBody>
          <a:bodyPr lIns="0" tIns="0" rIns="0" bIns="0" rtlCol="0" anchor="t">
            <a:spAutoFit/>
          </a:bodyPr>
          <a:lstStyle/>
          <a:p>
            <a:pPr algn="ctr">
              <a:lnSpc>
                <a:spcPts val="2650"/>
              </a:lnSpc>
            </a:pPr>
            <a:r>
              <a:rPr lang="en-US" sz="1893" b="1">
                <a:solidFill>
                  <a:srgbClr val="000000"/>
                </a:solidFill>
                <a:latin typeface="+mj-lt"/>
                <a:ea typeface="Open Sans Bold"/>
                <a:cs typeface="Open Sans Bold"/>
                <a:sym typeface="Open Sans Bold"/>
              </a:rPr>
              <a:t>$5.57M</a:t>
            </a:r>
          </a:p>
        </p:txBody>
      </p:sp>
      <p:sp>
        <p:nvSpPr>
          <p:cNvPr id="56" name="TextBox 56"/>
          <p:cNvSpPr txBox="1"/>
          <p:nvPr/>
        </p:nvSpPr>
        <p:spPr>
          <a:xfrm>
            <a:off x="1965293" y="850317"/>
            <a:ext cx="1235933" cy="323620"/>
          </a:xfrm>
          <a:prstGeom prst="rect">
            <a:avLst/>
          </a:prstGeom>
        </p:spPr>
        <p:txBody>
          <a:bodyPr lIns="0" tIns="0" rIns="0" bIns="0" rtlCol="0" anchor="t">
            <a:spAutoFit/>
          </a:bodyPr>
          <a:lstStyle/>
          <a:p>
            <a:pPr algn="ctr">
              <a:lnSpc>
                <a:spcPts val="2650"/>
              </a:lnSpc>
            </a:pPr>
            <a:r>
              <a:rPr lang="en-US" sz="1893" b="1">
                <a:solidFill>
                  <a:srgbClr val="000000"/>
                </a:solidFill>
                <a:latin typeface="+mj-lt"/>
                <a:ea typeface="Open Sans Bold"/>
                <a:cs typeface="Open Sans Bold"/>
                <a:sym typeface="Open Sans Bold"/>
              </a:rPr>
              <a:t>$1.42M</a:t>
            </a:r>
          </a:p>
        </p:txBody>
      </p:sp>
      <p:sp>
        <p:nvSpPr>
          <p:cNvPr id="57" name="TextBox 57"/>
          <p:cNvSpPr txBox="1"/>
          <p:nvPr/>
        </p:nvSpPr>
        <p:spPr>
          <a:xfrm>
            <a:off x="3269232" y="831014"/>
            <a:ext cx="1235933" cy="323620"/>
          </a:xfrm>
          <a:prstGeom prst="rect">
            <a:avLst/>
          </a:prstGeom>
        </p:spPr>
        <p:txBody>
          <a:bodyPr lIns="0" tIns="0" rIns="0" bIns="0" rtlCol="0" anchor="t">
            <a:spAutoFit/>
          </a:bodyPr>
          <a:lstStyle/>
          <a:p>
            <a:pPr algn="ctr">
              <a:lnSpc>
                <a:spcPts val="2650"/>
              </a:lnSpc>
            </a:pPr>
            <a:r>
              <a:rPr lang="en-US" sz="1893" b="1">
                <a:solidFill>
                  <a:srgbClr val="000000"/>
                </a:solidFill>
                <a:latin typeface="+mj-lt"/>
                <a:ea typeface="Open Sans Bold"/>
                <a:cs typeface="Open Sans Bold"/>
                <a:sym typeface="Open Sans Bold"/>
              </a:rPr>
              <a:t>$1.67M</a:t>
            </a:r>
          </a:p>
        </p:txBody>
      </p:sp>
      <p:sp>
        <p:nvSpPr>
          <p:cNvPr id="58" name="TextBox 58"/>
          <p:cNvSpPr txBox="1"/>
          <p:nvPr/>
        </p:nvSpPr>
        <p:spPr>
          <a:xfrm>
            <a:off x="4127416" y="1219957"/>
            <a:ext cx="1235933" cy="323620"/>
          </a:xfrm>
          <a:prstGeom prst="rect">
            <a:avLst/>
          </a:prstGeom>
        </p:spPr>
        <p:txBody>
          <a:bodyPr lIns="0" tIns="0" rIns="0" bIns="0" rtlCol="0" anchor="t">
            <a:spAutoFit/>
          </a:bodyPr>
          <a:lstStyle/>
          <a:p>
            <a:pPr algn="ctr">
              <a:lnSpc>
                <a:spcPts val="2650"/>
              </a:lnSpc>
            </a:pPr>
            <a:r>
              <a:rPr lang="en-US" sz="1893" b="1">
                <a:solidFill>
                  <a:srgbClr val="000000"/>
                </a:solidFill>
                <a:latin typeface="+mj-lt"/>
                <a:ea typeface="Open Sans Bold"/>
                <a:cs typeface="Open Sans Bold"/>
                <a:sym typeface="Open Sans Bold"/>
              </a:rPr>
              <a:t>$1.683M</a:t>
            </a:r>
          </a:p>
        </p:txBody>
      </p:sp>
      <p:sp>
        <p:nvSpPr>
          <p:cNvPr id="59" name="TextBox 59"/>
          <p:cNvSpPr txBox="1"/>
          <p:nvPr/>
        </p:nvSpPr>
        <p:spPr>
          <a:xfrm>
            <a:off x="4652721" y="1990669"/>
            <a:ext cx="1235933" cy="323620"/>
          </a:xfrm>
          <a:prstGeom prst="rect">
            <a:avLst/>
          </a:prstGeom>
        </p:spPr>
        <p:txBody>
          <a:bodyPr lIns="0" tIns="0" rIns="0" bIns="0" rtlCol="0" anchor="t">
            <a:spAutoFit/>
          </a:bodyPr>
          <a:lstStyle/>
          <a:p>
            <a:pPr algn="ctr">
              <a:lnSpc>
                <a:spcPts val="2650"/>
              </a:lnSpc>
            </a:pPr>
            <a:r>
              <a:rPr lang="en-US" sz="1893" b="1">
                <a:solidFill>
                  <a:srgbClr val="000000"/>
                </a:solidFill>
                <a:latin typeface="+mj-lt"/>
                <a:ea typeface="Open Sans Bold"/>
                <a:cs typeface="Open Sans Bold"/>
                <a:sym typeface="Open Sans Bold"/>
              </a:rPr>
              <a:t>$2.37M</a:t>
            </a:r>
          </a:p>
        </p:txBody>
      </p:sp>
      <p:sp>
        <p:nvSpPr>
          <p:cNvPr id="60" name="TextBox 60"/>
          <p:cNvSpPr txBox="1"/>
          <p:nvPr/>
        </p:nvSpPr>
        <p:spPr>
          <a:xfrm>
            <a:off x="4745383" y="2625505"/>
            <a:ext cx="1235933" cy="323620"/>
          </a:xfrm>
          <a:prstGeom prst="rect">
            <a:avLst/>
          </a:prstGeom>
        </p:spPr>
        <p:txBody>
          <a:bodyPr lIns="0" tIns="0" rIns="0" bIns="0" rtlCol="0" anchor="t">
            <a:spAutoFit/>
          </a:bodyPr>
          <a:lstStyle/>
          <a:p>
            <a:pPr algn="ctr">
              <a:lnSpc>
                <a:spcPts val="2650"/>
              </a:lnSpc>
            </a:pPr>
            <a:r>
              <a:rPr lang="en-US" sz="1893" b="1">
                <a:solidFill>
                  <a:srgbClr val="000000"/>
                </a:solidFill>
                <a:latin typeface="+mj-lt"/>
                <a:ea typeface="Open Sans Bold"/>
                <a:cs typeface="Open Sans Bold"/>
                <a:sym typeface="Open Sans Bold"/>
              </a:rPr>
              <a:t>$260k</a:t>
            </a:r>
          </a:p>
        </p:txBody>
      </p:sp>
      <p:pic>
        <p:nvPicPr>
          <p:cNvPr id="61" name="Picture 61"/>
          <p:cNvPicPr>
            <a:picLocks noChangeAspect="1"/>
          </p:cNvPicPr>
          <p:nvPr/>
        </p:nvPicPr>
        <p:blipFill>
          <a:blip r:embed="rId3"/>
          <a:stretch>
            <a:fillRect/>
          </a:stretch>
        </p:blipFill>
        <p:spPr>
          <a:xfrm>
            <a:off x="7926910" y="3751802"/>
            <a:ext cx="4653504" cy="1577289"/>
          </a:xfrm>
          <a:prstGeom prst="rect">
            <a:avLst/>
          </a:prstGeom>
        </p:spPr>
      </p:pic>
      <p:pic>
        <p:nvPicPr>
          <p:cNvPr id="62" name="Picture 62"/>
          <p:cNvPicPr>
            <a:picLocks noChangeAspect="1"/>
          </p:cNvPicPr>
          <p:nvPr/>
        </p:nvPicPr>
        <p:blipFill>
          <a:blip r:embed="rId4"/>
          <a:stretch>
            <a:fillRect/>
          </a:stretch>
        </p:blipFill>
        <p:spPr>
          <a:xfrm>
            <a:off x="8146512" y="4773108"/>
            <a:ext cx="2018286" cy="1128762"/>
          </a:xfrm>
          <a:prstGeom prst="rect">
            <a:avLst/>
          </a:prstGeom>
        </p:spPr>
      </p:pic>
      <p:sp>
        <p:nvSpPr>
          <p:cNvPr id="63" name="TextBox 63"/>
          <p:cNvSpPr txBox="1"/>
          <p:nvPr/>
        </p:nvSpPr>
        <p:spPr>
          <a:xfrm>
            <a:off x="9420573" y="4324702"/>
            <a:ext cx="1440590" cy="408382"/>
          </a:xfrm>
          <a:prstGeom prst="rect">
            <a:avLst/>
          </a:prstGeom>
        </p:spPr>
        <p:txBody>
          <a:bodyPr lIns="0" tIns="0" rIns="0" bIns="0" rtlCol="0" anchor="t">
            <a:spAutoFit/>
          </a:bodyPr>
          <a:lstStyle/>
          <a:p>
            <a:pPr algn="ctr">
              <a:lnSpc>
                <a:spcPts val="3364"/>
              </a:lnSpc>
            </a:pPr>
            <a:r>
              <a:rPr lang="en-US" sz="2403" b="1">
                <a:solidFill>
                  <a:srgbClr val="000000"/>
                </a:solidFill>
                <a:latin typeface="+mj-lt"/>
                <a:ea typeface="Open Sans Bold"/>
                <a:cs typeface="Open Sans Bold"/>
                <a:sym typeface="Open Sans Bold"/>
              </a:rPr>
              <a:t>$5M</a:t>
            </a:r>
          </a:p>
        </p:txBody>
      </p:sp>
      <p:sp>
        <p:nvSpPr>
          <p:cNvPr id="64" name="TextBox 64"/>
          <p:cNvSpPr txBox="1"/>
          <p:nvPr/>
        </p:nvSpPr>
        <p:spPr>
          <a:xfrm>
            <a:off x="8530565" y="5166727"/>
            <a:ext cx="1178889" cy="372025"/>
          </a:xfrm>
          <a:prstGeom prst="rect">
            <a:avLst/>
          </a:prstGeom>
        </p:spPr>
        <p:txBody>
          <a:bodyPr lIns="0" tIns="0" rIns="0" bIns="0" rtlCol="0" anchor="t">
            <a:spAutoFit/>
          </a:bodyPr>
          <a:lstStyle/>
          <a:p>
            <a:pPr algn="ctr">
              <a:lnSpc>
                <a:spcPts val="3055"/>
              </a:lnSpc>
            </a:pPr>
            <a:r>
              <a:rPr lang="en-US" sz="2182" b="1" dirty="0">
                <a:solidFill>
                  <a:srgbClr val="000000"/>
                </a:solidFill>
                <a:latin typeface="+mj-lt"/>
                <a:ea typeface="Open Sans Bold"/>
                <a:cs typeface="Open Sans Bold"/>
                <a:sym typeface="Open Sans Bold"/>
              </a:rPr>
              <a:t>$2M</a:t>
            </a:r>
          </a:p>
        </p:txBody>
      </p:sp>
      <p:sp>
        <p:nvSpPr>
          <p:cNvPr id="65" name="TextBox 65"/>
          <p:cNvSpPr txBox="1"/>
          <p:nvPr/>
        </p:nvSpPr>
        <p:spPr>
          <a:xfrm>
            <a:off x="9736761" y="5924180"/>
            <a:ext cx="1178889" cy="264214"/>
          </a:xfrm>
          <a:prstGeom prst="rect">
            <a:avLst/>
          </a:prstGeom>
        </p:spPr>
        <p:txBody>
          <a:bodyPr lIns="0" tIns="0" rIns="0" bIns="0" rtlCol="0" anchor="t">
            <a:spAutoFit/>
          </a:bodyPr>
          <a:lstStyle/>
          <a:p>
            <a:pPr algn="ctr">
              <a:lnSpc>
                <a:spcPts val="2239"/>
              </a:lnSpc>
            </a:pPr>
            <a:r>
              <a:rPr lang="en-US" sz="1599" i="1">
                <a:solidFill>
                  <a:srgbClr val="000000"/>
                </a:solidFill>
                <a:latin typeface="+mj-lt"/>
                <a:ea typeface="Open Sans Italics"/>
                <a:cs typeface="Open Sans Italics"/>
                <a:sym typeface="Open Sans Italics"/>
              </a:rPr>
              <a:t>per-year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58" y="995791"/>
            <a:ext cx="11616606" cy="1214009"/>
            <a:chOff x="0" y="0"/>
            <a:chExt cx="3212451" cy="360940"/>
          </a:xfrm>
        </p:grpSpPr>
        <p:sp>
          <p:nvSpPr>
            <p:cNvPr id="3" name="Freeform 3"/>
            <p:cNvSpPr/>
            <p:nvPr/>
          </p:nvSpPr>
          <p:spPr>
            <a:xfrm>
              <a:off x="0" y="0"/>
              <a:ext cx="3212451" cy="360940"/>
            </a:xfrm>
            <a:custGeom>
              <a:avLst/>
              <a:gdLst/>
              <a:ahLst/>
              <a:cxnLst/>
              <a:rect l="l" t="t" r="r" b="b"/>
              <a:pathLst>
                <a:path w="3212451" h="360940">
                  <a:moveTo>
                    <a:pt x="0" y="0"/>
                  </a:moveTo>
                  <a:lnTo>
                    <a:pt x="3212451" y="0"/>
                  </a:lnTo>
                  <a:lnTo>
                    <a:pt x="3212451" y="360940"/>
                  </a:lnTo>
                  <a:lnTo>
                    <a:pt x="0" y="360940"/>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a:ln cap="sq">
              <a:noFill/>
              <a:prstDash val="solid"/>
              <a:miter/>
            </a:ln>
          </p:spPr>
          <p:txBody>
            <a:bodyPr/>
            <a:lstStyle/>
            <a:p>
              <a:endParaRPr lang="en-US">
                <a:latin typeface="+mj-lt"/>
              </a:endParaRPr>
            </a:p>
          </p:txBody>
        </p:sp>
        <p:sp>
          <p:nvSpPr>
            <p:cNvPr id="4" name="TextBox 4"/>
            <p:cNvSpPr txBox="1"/>
            <p:nvPr/>
          </p:nvSpPr>
          <p:spPr>
            <a:xfrm>
              <a:off x="0" y="-28575"/>
              <a:ext cx="3212451" cy="389515"/>
            </a:xfrm>
            <a:prstGeom prst="rect">
              <a:avLst/>
            </a:prstGeom>
          </p:spPr>
          <p:txBody>
            <a:bodyPr lIns="38100" tIns="38100" rIns="38100" bIns="38100" rtlCol="0" anchor="ctr"/>
            <a:lstStyle/>
            <a:p>
              <a:pPr algn="ctr">
                <a:lnSpc>
                  <a:spcPts val="1402"/>
                </a:lnSpc>
              </a:pPr>
              <a:endParaRPr>
                <a:latin typeface="+mj-lt"/>
              </a:endParaRPr>
            </a:p>
          </p:txBody>
        </p:sp>
      </p:grpSp>
      <p:sp>
        <p:nvSpPr>
          <p:cNvPr id="5" name="TextBox 5"/>
          <p:cNvSpPr txBox="1"/>
          <p:nvPr/>
        </p:nvSpPr>
        <p:spPr>
          <a:xfrm>
            <a:off x="2105152" y="-32936"/>
            <a:ext cx="9505697" cy="1028727"/>
          </a:xfrm>
          <a:prstGeom prst="rect">
            <a:avLst/>
          </a:prstGeom>
        </p:spPr>
        <p:txBody>
          <a:bodyPr lIns="0" tIns="0" rIns="0" bIns="0" rtlCol="0" anchor="t">
            <a:spAutoFit/>
          </a:bodyPr>
          <a:lstStyle/>
          <a:p>
            <a:pPr algn="ctr">
              <a:lnSpc>
                <a:spcPts val="8400"/>
              </a:lnSpc>
            </a:pPr>
            <a:r>
              <a:rPr lang="en-US" sz="6000" b="1" spc="-30" dirty="0">
                <a:solidFill>
                  <a:srgbClr val="051D40"/>
                </a:solidFill>
                <a:latin typeface="+mj-lt"/>
                <a:ea typeface="Open Sans Extra Bold"/>
                <a:cs typeface="Open Sans Extra Bold"/>
                <a:sym typeface="Open Sans Extra Bold"/>
              </a:rPr>
              <a:t>DBDI ADVISORY BOARD</a:t>
            </a:r>
          </a:p>
        </p:txBody>
      </p:sp>
      <p:sp>
        <p:nvSpPr>
          <p:cNvPr id="6" name="TextBox 6"/>
          <p:cNvSpPr txBox="1"/>
          <p:nvPr/>
        </p:nvSpPr>
        <p:spPr>
          <a:xfrm>
            <a:off x="215013" y="1128858"/>
            <a:ext cx="11175064" cy="978409"/>
          </a:xfrm>
          <a:prstGeom prst="rect">
            <a:avLst/>
          </a:prstGeom>
        </p:spPr>
        <p:txBody>
          <a:bodyPr lIns="0" tIns="0" rIns="0" bIns="0" rtlCol="0" anchor="t">
            <a:spAutoFit/>
          </a:bodyPr>
          <a:lstStyle/>
          <a:p>
            <a:pPr algn="l">
              <a:lnSpc>
                <a:spcPts val="2616"/>
              </a:lnSpc>
            </a:pPr>
            <a:r>
              <a:rPr lang="en-US" sz="1817">
                <a:solidFill>
                  <a:srgbClr val="FDFDFD"/>
                </a:solidFill>
                <a:latin typeface="+mj-lt"/>
                <a:ea typeface="Now"/>
                <a:cs typeface="Now"/>
                <a:sym typeface="Now"/>
              </a:rPr>
              <a:t>AltaSea has begun development of a Global Advisory Board for the Deep Blue Decade Initiative. The Board will oversee DBDI development and help synergize activities across ocean communities, with subcommittees dedicated to each DBDI ocean community.</a:t>
            </a:r>
          </a:p>
        </p:txBody>
      </p:sp>
      <p:sp>
        <p:nvSpPr>
          <p:cNvPr id="7" name="TextBox 7"/>
          <p:cNvSpPr txBox="1"/>
          <p:nvPr/>
        </p:nvSpPr>
        <p:spPr>
          <a:xfrm>
            <a:off x="215013" y="2486366"/>
            <a:ext cx="6033388" cy="3978269"/>
          </a:xfrm>
          <a:prstGeom prst="rect">
            <a:avLst/>
          </a:prstGeom>
        </p:spPr>
        <p:txBody>
          <a:bodyPr wrap="square" lIns="0" tIns="0" rIns="0" bIns="0" rtlCol="0" anchor="t">
            <a:spAutoFit/>
          </a:bodyPr>
          <a:lstStyle/>
          <a:p>
            <a:pPr algn="l">
              <a:lnSpc>
                <a:spcPts val="2383"/>
              </a:lnSpc>
              <a:spcBef>
                <a:spcPct val="0"/>
              </a:spcBef>
            </a:pPr>
            <a:r>
              <a:rPr lang="en-US" sz="1600" b="1" dirty="0">
                <a:solidFill>
                  <a:srgbClr val="000000"/>
                </a:solidFill>
                <a:latin typeface="+mj-lt"/>
                <a:ea typeface="Now Bold"/>
                <a:cs typeface="Now Bold"/>
                <a:sym typeface="Now Bold"/>
              </a:rPr>
              <a:t>Global Blue Economy Development</a:t>
            </a:r>
          </a:p>
          <a:p>
            <a:pPr algn="l">
              <a:lnSpc>
                <a:spcPts val="2383"/>
              </a:lnSpc>
              <a:spcBef>
                <a:spcPct val="0"/>
              </a:spcBef>
            </a:pPr>
            <a:r>
              <a:rPr lang="en-US" sz="1600" dirty="0">
                <a:solidFill>
                  <a:srgbClr val="000000"/>
                </a:solidFill>
                <a:latin typeface="+mj-lt"/>
                <a:ea typeface="Now"/>
                <a:cs typeface="Now"/>
                <a:sym typeface="Now"/>
              </a:rPr>
              <a:t>·Dr. Sandra Whitehouse, Strategic Advisor, Ocean Conservancy</a:t>
            </a:r>
          </a:p>
          <a:p>
            <a:pPr algn="l">
              <a:lnSpc>
                <a:spcPts val="2383"/>
              </a:lnSpc>
              <a:spcBef>
                <a:spcPct val="0"/>
              </a:spcBef>
            </a:pPr>
            <a:r>
              <a:rPr lang="en-US" sz="1600" dirty="0">
                <a:solidFill>
                  <a:srgbClr val="000000"/>
                </a:solidFill>
                <a:latin typeface="+mj-lt"/>
                <a:ea typeface="Now"/>
                <a:cs typeface="Now"/>
                <a:sym typeface="Now"/>
              </a:rPr>
              <a:t>·Yannick </a:t>
            </a:r>
            <a:r>
              <a:rPr lang="en-US" sz="1600" dirty="0" err="1">
                <a:solidFill>
                  <a:srgbClr val="000000"/>
                </a:solidFill>
                <a:latin typeface="+mj-lt"/>
                <a:ea typeface="Now"/>
                <a:cs typeface="Now"/>
                <a:sym typeface="Now"/>
              </a:rPr>
              <a:t>Glemarec</a:t>
            </a:r>
            <a:r>
              <a:rPr lang="en-US" sz="1600" dirty="0">
                <a:solidFill>
                  <a:srgbClr val="000000"/>
                </a:solidFill>
                <a:latin typeface="+mj-lt"/>
                <a:ea typeface="Now"/>
                <a:cs typeface="Now"/>
                <a:sym typeface="Now"/>
              </a:rPr>
              <a:t>, President/Board Chair of Gold Standard</a:t>
            </a:r>
          </a:p>
          <a:p>
            <a:pPr algn="l">
              <a:lnSpc>
                <a:spcPts val="2383"/>
              </a:lnSpc>
              <a:spcBef>
                <a:spcPct val="0"/>
              </a:spcBef>
            </a:pPr>
            <a:r>
              <a:rPr lang="en-US" sz="1600" dirty="0">
                <a:solidFill>
                  <a:srgbClr val="000000"/>
                </a:solidFill>
                <a:latin typeface="+mj-lt"/>
                <a:ea typeface="Now"/>
                <a:cs typeface="Now"/>
                <a:sym typeface="Now"/>
              </a:rPr>
              <a:t>·David </a:t>
            </a:r>
            <a:r>
              <a:rPr lang="en-US" sz="1600" dirty="0" err="1">
                <a:solidFill>
                  <a:srgbClr val="000000"/>
                </a:solidFill>
                <a:latin typeface="+mj-lt"/>
                <a:ea typeface="Now"/>
                <a:cs typeface="Now"/>
                <a:sym typeface="Now"/>
              </a:rPr>
              <a:t>Albertani</a:t>
            </a:r>
            <a:r>
              <a:rPr lang="en-US" sz="1600" dirty="0">
                <a:solidFill>
                  <a:srgbClr val="000000"/>
                </a:solidFill>
                <a:latin typeface="+mj-lt"/>
                <a:ea typeface="Now"/>
                <a:cs typeface="Now"/>
                <a:sym typeface="Now"/>
              </a:rPr>
              <a:t>, Executive Director, Catalytic Finance Foundation</a:t>
            </a:r>
          </a:p>
          <a:p>
            <a:pPr algn="l">
              <a:lnSpc>
                <a:spcPts val="2383"/>
              </a:lnSpc>
              <a:spcBef>
                <a:spcPct val="0"/>
              </a:spcBef>
            </a:pPr>
            <a:r>
              <a:rPr lang="en-US" sz="1600" dirty="0">
                <a:solidFill>
                  <a:srgbClr val="000000"/>
                </a:solidFill>
                <a:latin typeface="+mj-lt"/>
                <a:ea typeface="Now"/>
                <a:cs typeface="Now"/>
                <a:sym typeface="Now"/>
              </a:rPr>
              <a:t>·Craig Cogut, Chairman, Pegasus Capital Advisors</a:t>
            </a:r>
          </a:p>
          <a:p>
            <a:pPr algn="l">
              <a:lnSpc>
                <a:spcPts val="2383"/>
              </a:lnSpc>
              <a:spcBef>
                <a:spcPct val="0"/>
              </a:spcBef>
            </a:pPr>
            <a:r>
              <a:rPr lang="en-US" sz="1600" dirty="0">
                <a:solidFill>
                  <a:srgbClr val="000000"/>
                </a:solidFill>
                <a:latin typeface="+mj-lt"/>
                <a:ea typeface="Now"/>
                <a:cs typeface="Now"/>
                <a:sym typeface="Now"/>
              </a:rPr>
              <a:t>·Patricia Purcell, United Nations Development </a:t>
            </a:r>
            <a:r>
              <a:rPr lang="en-US" sz="1600" dirty="0" err="1">
                <a:solidFill>
                  <a:srgbClr val="000000"/>
                </a:solidFill>
                <a:latin typeface="+mj-lt"/>
                <a:ea typeface="Now"/>
                <a:cs typeface="Now"/>
                <a:sym typeface="Now"/>
              </a:rPr>
              <a:t>Programme</a:t>
            </a:r>
            <a:endParaRPr lang="en-US" sz="1600" dirty="0">
              <a:solidFill>
                <a:srgbClr val="000000"/>
              </a:solidFill>
              <a:latin typeface="+mj-lt"/>
              <a:ea typeface="Now"/>
              <a:cs typeface="Now"/>
              <a:sym typeface="Now"/>
            </a:endParaRPr>
          </a:p>
          <a:p>
            <a:pPr algn="l">
              <a:lnSpc>
                <a:spcPts val="2383"/>
              </a:lnSpc>
              <a:spcBef>
                <a:spcPct val="0"/>
              </a:spcBef>
            </a:pPr>
            <a:r>
              <a:rPr lang="en-US" sz="1600" dirty="0">
                <a:solidFill>
                  <a:srgbClr val="000000"/>
                </a:solidFill>
                <a:latin typeface="+mj-lt"/>
                <a:ea typeface="Now"/>
                <a:cs typeface="Now"/>
                <a:sym typeface="Now"/>
              </a:rPr>
              <a:t> </a:t>
            </a:r>
          </a:p>
          <a:p>
            <a:pPr algn="l">
              <a:lnSpc>
                <a:spcPts val="2383"/>
              </a:lnSpc>
              <a:spcBef>
                <a:spcPct val="0"/>
              </a:spcBef>
            </a:pPr>
            <a:r>
              <a:rPr lang="en-US" sz="1600" b="1" dirty="0">
                <a:solidFill>
                  <a:srgbClr val="000000"/>
                </a:solidFill>
                <a:latin typeface="+mj-lt"/>
                <a:ea typeface="Now Bold"/>
                <a:cs typeface="Now Bold"/>
                <a:sym typeface="Now Bold"/>
              </a:rPr>
              <a:t>Seaweed and Aquaculture Experts</a:t>
            </a:r>
          </a:p>
          <a:p>
            <a:pPr algn="l">
              <a:lnSpc>
                <a:spcPts val="2383"/>
              </a:lnSpc>
              <a:spcBef>
                <a:spcPct val="0"/>
              </a:spcBef>
            </a:pPr>
            <a:r>
              <a:rPr lang="en-US" sz="1600" dirty="0">
                <a:solidFill>
                  <a:srgbClr val="000000"/>
                </a:solidFill>
                <a:latin typeface="+mj-lt"/>
                <a:ea typeface="Now"/>
                <a:cs typeface="Now"/>
                <a:sym typeface="Now"/>
              </a:rPr>
              <a:t>·Dr. Sergey </a:t>
            </a:r>
            <a:r>
              <a:rPr lang="en-US" sz="1600" dirty="0" err="1">
                <a:solidFill>
                  <a:srgbClr val="000000"/>
                </a:solidFill>
                <a:latin typeface="+mj-lt"/>
                <a:ea typeface="Now"/>
                <a:cs typeface="Now"/>
                <a:sym typeface="Now"/>
              </a:rPr>
              <a:t>Nuzhdin</a:t>
            </a:r>
            <a:r>
              <a:rPr lang="en-US" sz="1600" dirty="0">
                <a:solidFill>
                  <a:srgbClr val="000000"/>
                </a:solidFill>
                <a:latin typeface="+mj-lt"/>
                <a:ea typeface="Now"/>
                <a:cs typeface="Now"/>
                <a:sym typeface="Now"/>
              </a:rPr>
              <a:t>, Seaweed Geneticist, Kelp Ark</a:t>
            </a:r>
          </a:p>
          <a:p>
            <a:pPr algn="l">
              <a:lnSpc>
                <a:spcPts val="2383"/>
              </a:lnSpc>
              <a:spcBef>
                <a:spcPct val="0"/>
              </a:spcBef>
            </a:pPr>
            <a:r>
              <a:rPr lang="en-US" sz="1600" dirty="0">
                <a:solidFill>
                  <a:srgbClr val="000000"/>
                </a:solidFill>
                <a:latin typeface="+mj-lt"/>
                <a:ea typeface="Now"/>
                <a:cs typeface="Now"/>
                <a:sym typeface="Now"/>
              </a:rPr>
              <a:t>·Dr. Dave Vaughan, Chief Scientist, </a:t>
            </a:r>
            <a:r>
              <a:rPr lang="en-US" sz="1600" dirty="0" err="1">
                <a:solidFill>
                  <a:srgbClr val="000000"/>
                </a:solidFill>
                <a:latin typeface="+mj-lt"/>
                <a:ea typeface="Now"/>
                <a:cs typeface="Now"/>
                <a:sym typeface="Now"/>
              </a:rPr>
              <a:t>Voyacy</a:t>
            </a:r>
            <a:r>
              <a:rPr lang="en-US" sz="1600" dirty="0">
                <a:solidFill>
                  <a:srgbClr val="000000"/>
                </a:solidFill>
                <a:latin typeface="+mj-lt"/>
                <a:ea typeface="Now"/>
                <a:cs typeface="Now"/>
                <a:sym typeface="Now"/>
              </a:rPr>
              <a:t> Regen</a:t>
            </a:r>
          </a:p>
          <a:p>
            <a:pPr algn="l">
              <a:lnSpc>
                <a:spcPts val="2383"/>
              </a:lnSpc>
              <a:spcBef>
                <a:spcPct val="0"/>
              </a:spcBef>
            </a:pPr>
            <a:r>
              <a:rPr lang="en-US" sz="1600" dirty="0">
                <a:solidFill>
                  <a:srgbClr val="000000"/>
                </a:solidFill>
                <a:latin typeface="+mj-lt"/>
                <a:ea typeface="Now"/>
                <a:cs typeface="Now"/>
                <a:sym typeface="Now"/>
              </a:rPr>
              <a:t>·Dr. Michael </a:t>
            </a:r>
            <a:r>
              <a:rPr lang="en-US" sz="1600" dirty="0" err="1">
                <a:solidFill>
                  <a:srgbClr val="000000"/>
                </a:solidFill>
                <a:latin typeface="+mj-lt"/>
                <a:ea typeface="Now"/>
                <a:cs typeface="Now"/>
                <a:sym typeface="Now"/>
              </a:rPr>
              <a:t>Roleda</a:t>
            </a:r>
            <a:r>
              <a:rPr lang="en-US" sz="1600" dirty="0">
                <a:solidFill>
                  <a:srgbClr val="000000"/>
                </a:solidFill>
                <a:latin typeface="+mj-lt"/>
                <a:ea typeface="Now"/>
                <a:cs typeface="Now"/>
                <a:sym typeface="Now"/>
              </a:rPr>
              <a:t>, Professor, University of the Philippines, Marine Science Institute</a:t>
            </a:r>
          </a:p>
          <a:p>
            <a:pPr algn="l">
              <a:lnSpc>
                <a:spcPts val="2383"/>
              </a:lnSpc>
              <a:spcBef>
                <a:spcPct val="0"/>
              </a:spcBef>
            </a:pPr>
            <a:r>
              <a:rPr lang="en-US" sz="1600" dirty="0">
                <a:solidFill>
                  <a:srgbClr val="000000"/>
                </a:solidFill>
                <a:latin typeface="+mj-lt"/>
                <a:ea typeface="Now"/>
                <a:cs typeface="Now"/>
                <a:sym typeface="Now"/>
              </a:rPr>
              <a:t>·Dr. Tony Michaels, Marine Biologist, Proteus Environmental</a:t>
            </a:r>
          </a:p>
        </p:txBody>
      </p:sp>
      <p:sp>
        <p:nvSpPr>
          <p:cNvPr id="8" name="TextBox 8"/>
          <p:cNvSpPr txBox="1"/>
          <p:nvPr/>
        </p:nvSpPr>
        <p:spPr>
          <a:xfrm>
            <a:off x="6477000" y="2486366"/>
            <a:ext cx="6934201" cy="5158079"/>
          </a:xfrm>
          <a:prstGeom prst="rect">
            <a:avLst/>
          </a:prstGeom>
        </p:spPr>
        <p:txBody>
          <a:bodyPr wrap="square" lIns="0" tIns="0" rIns="0" bIns="0" rtlCol="0" anchor="t">
            <a:spAutoFit/>
          </a:bodyPr>
          <a:lstStyle/>
          <a:p>
            <a:pPr algn="l">
              <a:lnSpc>
                <a:spcPts val="2383"/>
              </a:lnSpc>
            </a:pPr>
            <a:r>
              <a:rPr lang="en-US" sz="1600" b="1" dirty="0">
                <a:solidFill>
                  <a:srgbClr val="000000"/>
                </a:solidFill>
                <a:latin typeface="+mj-lt"/>
                <a:ea typeface="Now Bold"/>
                <a:cs typeface="Now Bold"/>
                <a:sym typeface="Now Bold"/>
              </a:rPr>
              <a:t>Renewable Energy and </a:t>
            </a:r>
            <a:r>
              <a:rPr lang="en-US" sz="1600" b="1" dirty="0" err="1">
                <a:solidFill>
                  <a:srgbClr val="000000"/>
                </a:solidFill>
                <a:latin typeface="+mj-lt"/>
                <a:ea typeface="Now Bold"/>
                <a:cs typeface="Now Bold"/>
                <a:sym typeface="Now Bold"/>
              </a:rPr>
              <a:t>mCDR</a:t>
            </a:r>
            <a:r>
              <a:rPr lang="en-US" sz="1600" b="1" dirty="0">
                <a:solidFill>
                  <a:srgbClr val="000000"/>
                </a:solidFill>
                <a:latin typeface="+mj-lt"/>
                <a:ea typeface="Now Bold"/>
                <a:cs typeface="Now Bold"/>
                <a:sym typeface="Now Bold"/>
              </a:rPr>
              <a:t> Experts</a:t>
            </a:r>
          </a:p>
          <a:p>
            <a:pPr algn="l">
              <a:lnSpc>
                <a:spcPts val="2383"/>
              </a:lnSpc>
            </a:pPr>
            <a:r>
              <a:rPr lang="en-US" sz="1600" dirty="0">
                <a:solidFill>
                  <a:srgbClr val="000000"/>
                </a:solidFill>
                <a:latin typeface="+mj-lt"/>
                <a:ea typeface="Now"/>
                <a:cs typeface="Now"/>
                <a:sym typeface="Now"/>
              </a:rPr>
              <a:t>·Gaurav Sant, Founder, </a:t>
            </a:r>
            <a:r>
              <a:rPr lang="en-US" sz="1600" dirty="0" err="1">
                <a:solidFill>
                  <a:srgbClr val="000000"/>
                </a:solidFill>
                <a:latin typeface="+mj-lt"/>
                <a:ea typeface="Now"/>
                <a:cs typeface="Now"/>
                <a:sym typeface="Now"/>
              </a:rPr>
              <a:t>Equatic</a:t>
            </a:r>
            <a:r>
              <a:rPr lang="en-US" sz="1600" dirty="0">
                <a:solidFill>
                  <a:srgbClr val="000000"/>
                </a:solidFill>
                <a:latin typeface="+mj-lt"/>
                <a:ea typeface="Now"/>
                <a:cs typeface="Now"/>
                <a:sym typeface="Now"/>
              </a:rPr>
              <a:t> (</a:t>
            </a:r>
            <a:r>
              <a:rPr lang="en-US" sz="1600" dirty="0" err="1">
                <a:solidFill>
                  <a:srgbClr val="000000"/>
                </a:solidFill>
                <a:latin typeface="+mj-lt"/>
                <a:ea typeface="Now"/>
                <a:cs typeface="Now"/>
                <a:sym typeface="Now"/>
              </a:rPr>
              <a:t>mCDR</a:t>
            </a:r>
            <a:r>
              <a:rPr lang="en-US" sz="1600" dirty="0">
                <a:solidFill>
                  <a:srgbClr val="000000"/>
                </a:solidFill>
                <a:latin typeface="+mj-lt"/>
                <a:ea typeface="Now"/>
                <a:cs typeface="Now"/>
                <a:sym typeface="Now"/>
              </a:rPr>
              <a:t>)</a:t>
            </a:r>
          </a:p>
          <a:p>
            <a:pPr algn="l">
              <a:lnSpc>
                <a:spcPts val="2383"/>
              </a:lnSpc>
            </a:pPr>
            <a:r>
              <a:rPr lang="en-US" sz="1600" dirty="0">
                <a:solidFill>
                  <a:srgbClr val="000000"/>
                </a:solidFill>
                <a:latin typeface="+mj-lt"/>
                <a:ea typeface="Now"/>
                <a:cs typeface="Now"/>
                <a:sym typeface="Now"/>
              </a:rPr>
              <a:t>·Inna Braverman, Founder/CEO, Eco Wave Power</a:t>
            </a:r>
          </a:p>
          <a:p>
            <a:pPr algn="l">
              <a:lnSpc>
                <a:spcPts val="2383"/>
              </a:lnSpc>
            </a:pPr>
            <a:r>
              <a:rPr lang="en-US" sz="1600" dirty="0">
                <a:solidFill>
                  <a:srgbClr val="000000"/>
                </a:solidFill>
                <a:latin typeface="+mj-lt"/>
                <a:ea typeface="Now"/>
                <a:cs typeface="Now"/>
                <a:sym typeface="Now"/>
              </a:rPr>
              <a:t>·Tak Yokoo, Founder/CEO, Jozen Power (Hydrogen)</a:t>
            </a:r>
          </a:p>
          <a:p>
            <a:pPr algn="l">
              <a:lnSpc>
                <a:spcPts val="2383"/>
              </a:lnSpc>
            </a:pPr>
            <a:r>
              <a:rPr lang="en-US" sz="1600" dirty="0">
                <a:solidFill>
                  <a:srgbClr val="000000"/>
                </a:solidFill>
                <a:latin typeface="+mj-lt"/>
                <a:ea typeface="Now"/>
                <a:cs typeface="Now"/>
                <a:sym typeface="Now"/>
              </a:rPr>
              <a:t>·Daniel </a:t>
            </a:r>
            <a:r>
              <a:rPr lang="en-US" sz="1600" dirty="0" err="1">
                <a:solidFill>
                  <a:srgbClr val="000000"/>
                </a:solidFill>
                <a:latin typeface="+mj-lt"/>
                <a:ea typeface="Now"/>
                <a:cs typeface="Now"/>
                <a:sym typeface="Now"/>
              </a:rPr>
              <a:t>Limonadi</a:t>
            </a:r>
            <a:r>
              <a:rPr lang="en-US" sz="1600" dirty="0">
                <a:solidFill>
                  <a:srgbClr val="000000"/>
                </a:solidFill>
                <a:latin typeface="+mj-lt"/>
                <a:ea typeface="Now"/>
                <a:cs typeface="Now"/>
                <a:sym typeface="Now"/>
              </a:rPr>
              <a:t>, Chief Systems Engineer, NASA/JPL</a:t>
            </a:r>
          </a:p>
          <a:p>
            <a:pPr algn="l">
              <a:lnSpc>
                <a:spcPts val="2243"/>
              </a:lnSpc>
            </a:pPr>
            <a:endParaRPr lang="en-US" sz="1600" dirty="0">
              <a:solidFill>
                <a:srgbClr val="000000"/>
              </a:solidFill>
              <a:latin typeface="+mj-lt"/>
              <a:ea typeface="Now"/>
              <a:cs typeface="Now"/>
              <a:sym typeface="Now"/>
            </a:endParaRPr>
          </a:p>
          <a:p>
            <a:pPr algn="l">
              <a:lnSpc>
                <a:spcPts val="2383"/>
              </a:lnSpc>
            </a:pPr>
            <a:r>
              <a:rPr lang="en-US" sz="1600" b="1" dirty="0">
                <a:solidFill>
                  <a:srgbClr val="000000"/>
                </a:solidFill>
                <a:latin typeface="+mj-lt"/>
                <a:ea typeface="Now Bold"/>
                <a:cs typeface="Now Bold"/>
                <a:sym typeface="Now Bold"/>
              </a:rPr>
              <a:t>Workforce Development Experts</a:t>
            </a:r>
          </a:p>
          <a:p>
            <a:pPr algn="l">
              <a:lnSpc>
                <a:spcPts val="2383"/>
              </a:lnSpc>
            </a:pPr>
            <a:r>
              <a:rPr lang="en-US" sz="1600" dirty="0">
                <a:solidFill>
                  <a:srgbClr val="000000"/>
                </a:solidFill>
                <a:latin typeface="+mj-lt"/>
                <a:ea typeface="Now"/>
                <a:cs typeface="Now"/>
                <a:sym typeface="Now"/>
              </a:rPr>
              <a:t>·Dr. Laura Rink, Heal the Bay </a:t>
            </a:r>
          </a:p>
          <a:p>
            <a:pPr algn="l">
              <a:lnSpc>
                <a:spcPts val="2383"/>
              </a:lnSpc>
            </a:pPr>
            <a:r>
              <a:rPr lang="en-US" sz="1600" dirty="0">
                <a:solidFill>
                  <a:srgbClr val="000000"/>
                </a:solidFill>
                <a:latin typeface="+mj-lt"/>
                <a:ea typeface="Now"/>
                <a:cs typeface="Now"/>
                <a:sym typeface="Now"/>
              </a:rPr>
              <a:t>·Dr. Patricia Ramos, Dean of Academic Affairs, Santa Monica College</a:t>
            </a:r>
          </a:p>
          <a:p>
            <a:pPr algn="l">
              <a:lnSpc>
                <a:spcPts val="2243"/>
              </a:lnSpc>
            </a:pPr>
            <a:endParaRPr lang="en-US" sz="1600" dirty="0">
              <a:solidFill>
                <a:srgbClr val="000000"/>
              </a:solidFill>
              <a:latin typeface="+mj-lt"/>
              <a:ea typeface="Now"/>
              <a:cs typeface="Now"/>
              <a:sym typeface="Now"/>
            </a:endParaRPr>
          </a:p>
          <a:p>
            <a:pPr algn="l">
              <a:lnSpc>
                <a:spcPts val="2383"/>
              </a:lnSpc>
            </a:pPr>
            <a:r>
              <a:rPr lang="en-US" sz="1600" b="1" dirty="0">
                <a:solidFill>
                  <a:srgbClr val="000000"/>
                </a:solidFill>
                <a:latin typeface="+mj-lt"/>
                <a:ea typeface="Now Bold"/>
                <a:cs typeface="Now Bold"/>
                <a:sym typeface="Now Bold"/>
              </a:rPr>
              <a:t>Regional Sub-Committee Representatives</a:t>
            </a:r>
          </a:p>
          <a:p>
            <a:pPr algn="l">
              <a:lnSpc>
                <a:spcPts val="2383"/>
              </a:lnSpc>
            </a:pPr>
            <a:r>
              <a:rPr lang="en-US" sz="1600" dirty="0">
                <a:solidFill>
                  <a:srgbClr val="000000"/>
                </a:solidFill>
                <a:latin typeface="+mj-lt"/>
                <a:ea typeface="Now"/>
                <a:cs typeface="Now"/>
                <a:sym typeface="Now"/>
              </a:rPr>
              <a:t>·Indonesia: Ian Ralby, Gita Sabharwal, United Nations, Indonesia Resident Coordinator</a:t>
            </a:r>
          </a:p>
          <a:p>
            <a:pPr algn="l">
              <a:lnSpc>
                <a:spcPts val="2383"/>
              </a:lnSpc>
              <a:spcBef>
                <a:spcPct val="0"/>
              </a:spcBef>
            </a:pPr>
            <a:r>
              <a:rPr lang="en-US" sz="1600" dirty="0">
                <a:solidFill>
                  <a:srgbClr val="000000"/>
                </a:solidFill>
                <a:latin typeface="+mj-lt"/>
                <a:ea typeface="Now"/>
                <a:cs typeface="Now"/>
                <a:sym typeface="Now"/>
              </a:rPr>
              <a:t>·Jordan: Philippe Cousteau, </a:t>
            </a:r>
            <a:r>
              <a:rPr lang="en-US" sz="1600" dirty="0" err="1">
                <a:solidFill>
                  <a:srgbClr val="000000"/>
                </a:solidFill>
                <a:latin typeface="+mj-lt"/>
                <a:ea typeface="Now"/>
                <a:cs typeface="Now"/>
                <a:sym typeface="Now"/>
              </a:rPr>
              <a:t>Voyacy</a:t>
            </a:r>
            <a:r>
              <a:rPr lang="en-US" sz="1600" dirty="0">
                <a:solidFill>
                  <a:srgbClr val="000000"/>
                </a:solidFill>
                <a:latin typeface="+mj-lt"/>
                <a:ea typeface="Now"/>
                <a:cs typeface="Now"/>
                <a:sym typeface="Now"/>
              </a:rPr>
              <a:t> Regen; Carlos Duarte, Distinguished Professor, King Abdullah University of Science and Technology</a:t>
            </a:r>
          </a:p>
          <a:p>
            <a:pPr>
              <a:lnSpc>
                <a:spcPts val="2383"/>
              </a:lnSpc>
              <a:spcBef>
                <a:spcPct val="0"/>
              </a:spcBef>
            </a:pPr>
            <a:r>
              <a:rPr lang="en-US" sz="1600" dirty="0">
                <a:solidFill>
                  <a:srgbClr val="000000"/>
                </a:solidFill>
                <a:latin typeface="+mj-lt"/>
                <a:ea typeface="Now"/>
                <a:cs typeface="Now"/>
                <a:sym typeface="Now"/>
              </a:rPr>
              <a:t>·Tanzania &amp; Tonga: To be determined</a:t>
            </a:r>
          </a:p>
          <a:p>
            <a:pPr algn="l">
              <a:lnSpc>
                <a:spcPts val="2383"/>
              </a:lnSpc>
              <a:spcBef>
                <a:spcPct val="0"/>
              </a:spcBef>
            </a:pPr>
            <a:endParaRPr lang="en-US" sz="1600" dirty="0">
              <a:solidFill>
                <a:srgbClr val="000000"/>
              </a:solidFill>
              <a:latin typeface="+mj-lt"/>
              <a:ea typeface="Now"/>
              <a:cs typeface="Now"/>
              <a:sym typeface="Now"/>
            </a:endParaRPr>
          </a:p>
        </p:txBody>
      </p:sp>
    </p:spTree>
    <p:extLst>
      <p:ext uri="{BB962C8B-B14F-4D97-AF65-F5344CB8AC3E}">
        <p14:creationId xmlns:p14="http://schemas.microsoft.com/office/powerpoint/2010/main" val="4287793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059"/>
            <a:ext cx="13716000" cy="7764341"/>
          </a:xfrm>
          <a:custGeom>
            <a:avLst/>
            <a:gdLst/>
            <a:ahLst/>
            <a:cxnLst/>
            <a:rect l="l" t="t" r="r" b="b"/>
            <a:pathLst>
              <a:path w="13716000" h="7764341">
                <a:moveTo>
                  <a:pt x="0" y="0"/>
                </a:moveTo>
                <a:lnTo>
                  <a:pt x="13716000" y="0"/>
                </a:lnTo>
                <a:lnTo>
                  <a:pt x="13716000" y="7764341"/>
                </a:lnTo>
                <a:lnTo>
                  <a:pt x="0" y="7764341"/>
                </a:lnTo>
                <a:lnTo>
                  <a:pt x="0" y="0"/>
                </a:lnTo>
                <a:close/>
              </a:path>
            </a:pathLst>
          </a:custGeom>
          <a:blipFill>
            <a:blip r:embed="rId2" cstate="email">
              <a:extLst>
                <a:ext uri="{28A0092B-C50C-407E-A947-70E740481C1C}">
                  <a14:useLocalDpi xmlns:a14="http://schemas.microsoft.com/office/drawing/2010/main"/>
                </a:ext>
              </a:extLst>
            </a:blip>
            <a:stretch>
              <a:fillRect l="-2661" r="-645" b="-2122"/>
            </a:stretch>
          </a:blipFill>
        </p:spPr>
        <p:txBody>
          <a:bodyPr/>
          <a:lstStyle/>
          <a:p>
            <a:endParaRPr lang="en-US"/>
          </a:p>
        </p:txBody>
      </p:sp>
      <p:sp>
        <p:nvSpPr>
          <p:cNvPr id="3" name="Freeform 3"/>
          <p:cNvSpPr/>
          <p:nvPr/>
        </p:nvSpPr>
        <p:spPr>
          <a:xfrm rot="5400000">
            <a:off x="2962424" y="-2962424"/>
            <a:ext cx="7791152" cy="13716000"/>
          </a:xfrm>
          <a:custGeom>
            <a:avLst/>
            <a:gdLst/>
            <a:ahLst/>
            <a:cxnLst/>
            <a:rect l="l" t="t" r="r" b="b"/>
            <a:pathLst>
              <a:path w="7791152" h="13716000">
                <a:moveTo>
                  <a:pt x="0" y="0"/>
                </a:moveTo>
                <a:lnTo>
                  <a:pt x="7791152" y="0"/>
                </a:lnTo>
                <a:lnTo>
                  <a:pt x="7791152" y="13716000"/>
                </a:lnTo>
                <a:lnTo>
                  <a:pt x="0" y="13716000"/>
                </a:lnTo>
                <a:lnTo>
                  <a:pt x="0" y="0"/>
                </a:lnTo>
                <a:close/>
              </a:path>
            </a:pathLst>
          </a:custGeom>
          <a:blipFill>
            <a:blip r:embed="rId3" cstate="email">
              <a:alphaModFix amt="96000"/>
              <a:extLst>
                <a:ext uri="{28A0092B-C50C-407E-A947-70E740481C1C}">
                  <a14:useLocalDpi xmlns:a14="http://schemas.microsoft.com/office/drawing/2010/main"/>
                </a:ext>
              </a:extLst>
            </a:blip>
            <a:stretch>
              <a:fillRect l="-83508" r="-181352"/>
            </a:stretch>
          </a:blipFill>
        </p:spPr>
        <p:txBody>
          <a:bodyPr/>
          <a:lstStyle/>
          <a:p>
            <a:endParaRPr lang="en-US"/>
          </a:p>
        </p:txBody>
      </p:sp>
      <p:sp>
        <p:nvSpPr>
          <p:cNvPr id="4" name="Freeform 4"/>
          <p:cNvSpPr/>
          <p:nvPr/>
        </p:nvSpPr>
        <p:spPr>
          <a:xfrm rot="5400000">
            <a:off x="-723550" y="5767957"/>
            <a:ext cx="2286067" cy="960819"/>
          </a:xfrm>
          <a:custGeom>
            <a:avLst/>
            <a:gdLst/>
            <a:ahLst/>
            <a:cxnLst/>
            <a:rect l="l" t="t" r="r" b="b"/>
            <a:pathLst>
              <a:path w="2286067" h="960819">
                <a:moveTo>
                  <a:pt x="0" y="0"/>
                </a:moveTo>
                <a:lnTo>
                  <a:pt x="2286067" y="0"/>
                </a:lnTo>
                <a:lnTo>
                  <a:pt x="2286067" y="960819"/>
                </a:lnTo>
                <a:lnTo>
                  <a:pt x="0" y="960819"/>
                </a:lnTo>
                <a:lnTo>
                  <a:pt x="0" y="0"/>
                </a:lnTo>
                <a:close/>
              </a:path>
            </a:pathLst>
          </a:custGeom>
          <a:blipFill>
            <a:blip r:embed="rId4" cstate="email">
              <a:extLst>
                <a:ext uri="{28A0092B-C50C-407E-A947-70E740481C1C}">
                  <a14:useLocalDpi xmlns:a14="http://schemas.microsoft.com/office/drawing/2010/main"/>
                </a:ext>
              </a:extLst>
            </a:blip>
            <a:stretch>
              <a:fillRect l="-227931" t="-137172" r="-176787"/>
            </a:stretch>
          </a:blipFill>
        </p:spPr>
        <p:txBody>
          <a:bodyPr/>
          <a:lstStyle/>
          <a:p>
            <a:endParaRPr lang="en-US">
              <a:latin typeface="+mj-lt"/>
            </a:endParaRPr>
          </a:p>
        </p:txBody>
      </p:sp>
      <p:grpSp>
        <p:nvGrpSpPr>
          <p:cNvPr id="5" name="Group 5"/>
          <p:cNvGrpSpPr/>
          <p:nvPr/>
        </p:nvGrpSpPr>
        <p:grpSpPr>
          <a:xfrm>
            <a:off x="482716" y="5094143"/>
            <a:ext cx="1852920" cy="783072"/>
            <a:chOff x="0" y="0"/>
            <a:chExt cx="1731028" cy="731559"/>
          </a:xfrm>
        </p:grpSpPr>
        <p:sp>
          <p:nvSpPr>
            <p:cNvPr id="6" name="Freeform 6"/>
            <p:cNvSpPr/>
            <p:nvPr/>
          </p:nvSpPr>
          <p:spPr>
            <a:xfrm>
              <a:off x="0" y="0"/>
              <a:ext cx="1731028" cy="731559"/>
            </a:xfrm>
            <a:custGeom>
              <a:avLst/>
              <a:gdLst/>
              <a:ahLst/>
              <a:cxnLst/>
              <a:rect l="l" t="t" r="r" b="b"/>
              <a:pathLst>
                <a:path w="1731028" h="731559">
                  <a:moveTo>
                    <a:pt x="0" y="0"/>
                  </a:moveTo>
                  <a:lnTo>
                    <a:pt x="1527828" y="0"/>
                  </a:lnTo>
                  <a:lnTo>
                    <a:pt x="1731028" y="365779"/>
                  </a:lnTo>
                  <a:lnTo>
                    <a:pt x="1527828" y="731559"/>
                  </a:lnTo>
                  <a:lnTo>
                    <a:pt x="0" y="731559"/>
                  </a:lnTo>
                  <a:lnTo>
                    <a:pt x="203200" y="365779"/>
                  </a:lnTo>
                  <a:lnTo>
                    <a:pt x="0" y="0"/>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p:spPr>
          <p:txBody>
            <a:bodyPr/>
            <a:lstStyle/>
            <a:p>
              <a:endParaRPr lang="en-US">
                <a:latin typeface="+mj-lt"/>
              </a:endParaRPr>
            </a:p>
          </p:txBody>
        </p:sp>
        <p:sp>
          <p:nvSpPr>
            <p:cNvPr id="7" name="TextBox 7"/>
            <p:cNvSpPr txBox="1"/>
            <p:nvPr/>
          </p:nvSpPr>
          <p:spPr>
            <a:xfrm>
              <a:off x="177800" y="-19050"/>
              <a:ext cx="1477028" cy="750609"/>
            </a:xfrm>
            <a:prstGeom prst="rect">
              <a:avLst/>
            </a:prstGeom>
          </p:spPr>
          <p:txBody>
            <a:bodyPr lIns="33987" tIns="33987" rIns="33987" bIns="33987" rtlCol="0" anchor="ctr"/>
            <a:lstStyle/>
            <a:p>
              <a:pPr algn="ctr">
                <a:lnSpc>
                  <a:spcPts val="1953"/>
                </a:lnSpc>
              </a:pPr>
              <a:endParaRPr>
                <a:latin typeface="+mj-lt"/>
              </a:endParaRPr>
            </a:p>
          </p:txBody>
        </p:sp>
      </p:grpSp>
      <p:grpSp>
        <p:nvGrpSpPr>
          <p:cNvPr id="8" name="Group 8"/>
          <p:cNvGrpSpPr/>
          <p:nvPr/>
        </p:nvGrpSpPr>
        <p:grpSpPr>
          <a:xfrm>
            <a:off x="482716" y="5806861"/>
            <a:ext cx="1852920" cy="781817"/>
            <a:chOff x="0" y="0"/>
            <a:chExt cx="1731028" cy="730386"/>
          </a:xfrm>
        </p:grpSpPr>
        <p:sp>
          <p:nvSpPr>
            <p:cNvPr id="9" name="Freeform 9"/>
            <p:cNvSpPr/>
            <p:nvPr/>
          </p:nvSpPr>
          <p:spPr>
            <a:xfrm>
              <a:off x="0" y="0"/>
              <a:ext cx="1731028" cy="730386"/>
            </a:xfrm>
            <a:custGeom>
              <a:avLst/>
              <a:gdLst/>
              <a:ahLst/>
              <a:cxnLst/>
              <a:rect l="l" t="t" r="r" b="b"/>
              <a:pathLst>
                <a:path w="1731028" h="730386">
                  <a:moveTo>
                    <a:pt x="0" y="0"/>
                  </a:moveTo>
                  <a:lnTo>
                    <a:pt x="1527828" y="0"/>
                  </a:lnTo>
                  <a:lnTo>
                    <a:pt x="1731028" y="365193"/>
                  </a:lnTo>
                  <a:lnTo>
                    <a:pt x="1527828" y="730386"/>
                  </a:lnTo>
                  <a:lnTo>
                    <a:pt x="0" y="730386"/>
                  </a:lnTo>
                  <a:lnTo>
                    <a:pt x="203200" y="365193"/>
                  </a:lnTo>
                  <a:lnTo>
                    <a:pt x="0" y="0"/>
                  </a:lnTo>
                  <a:close/>
                </a:path>
              </a:pathLst>
            </a:custGeom>
            <a:solidFill>
              <a:srgbClr val="0071C9"/>
            </a:solidFill>
          </p:spPr>
          <p:txBody>
            <a:bodyPr/>
            <a:lstStyle/>
            <a:p>
              <a:endParaRPr lang="en-US">
                <a:latin typeface="+mj-lt"/>
              </a:endParaRPr>
            </a:p>
          </p:txBody>
        </p:sp>
        <p:sp>
          <p:nvSpPr>
            <p:cNvPr id="10" name="TextBox 10"/>
            <p:cNvSpPr txBox="1"/>
            <p:nvPr/>
          </p:nvSpPr>
          <p:spPr>
            <a:xfrm>
              <a:off x="177800" y="-19050"/>
              <a:ext cx="1477028" cy="749436"/>
            </a:xfrm>
            <a:prstGeom prst="rect">
              <a:avLst/>
            </a:prstGeom>
          </p:spPr>
          <p:txBody>
            <a:bodyPr lIns="33987" tIns="33987" rIns="33987" bIns="33987" rtlCol="0" anchor="ctr"/>
            <a:lstStyle/>
            <a:p>
              <a:pPr algn="ctr">
                <a:lnSpc>
                  <a:spcPts val="1953"/>
                </a:lnSpc>
              </a:pPr>
              <a:endParaRPr>
                <a:latin typeface="+mj-lt"/>
              </a:endParaRPr>
            </a:p>
          </p:txBody>
        </p:sp>
      </p:grpSp>
      <p:grpSp>
        <p:nvGrpSpPr>
          <p:cNvPr id="11" name="Group 11"/>
          <p:cNvGrpSpPr/>
          <p:nvPr/>
        </p:nvGrpSpPr>
        <p:grpSpPr>
          <a:xfrm>
            <a:off x="482716" y="6584628"/>
            <a:ext cx="1852920" cy="806772"/>
            <a:chOff x="0" y="0"/>
            <a:chExt cx="1731028" cy="753700"/>
          </a:xfrm>
        </p:grpSpPr>
        <p:sp>
          <p:nvSpPr>
            <p:cNvPr id="12" name="Freeform 12"/>
            <p:cNvSpPr/>
            <p:nvPr/>
          </p:nvSpPr>
          <p:spPr>
            <a:xfrm>
              <a:off x="0" y="0"/>
              <a:ext cx="1731028" cy="753700"/>
            </a:xfrm>
            <a:custGeom>
              <a:avLst/>
              <a:gdLst/>
              <a:ahLst/>
              <a:cxnLst/>
              <a:rect l="l" t="t" r="r" b="b"/>
              <a:pathLst>
                <a:path w="1731028" h="753700">
                  <a:moveTo>
                    <a:pt x="0" y="0"/>
                  </a:moveTo>
                  <a:lnTo>
                    <a:pt x="1527828" y="0"/>
                  </a:lnTo>
                  <a:lnTo>
                    <a:pt x="1731028" y="376850"/>
                  </a:lnTo>
                  <a:lnTo>
                    <a:pt x="1527828" y="753700"/>
                  </a:lnTo>
                  <a:lnTo>
                    <a:pt x="0" y="753700"/>
                  </a:lnTo>
                  <a:lnTo>
                    <a:pt x="203200" y="376850"/>
                  </a:lnTo>
                  <a:lnTo>
                    <a:pt x="0" y="0"/>
                  </a:lnTo>
                  <a:close/>
                </a:path>
              </a:pathLst>
            </a:custGeom>
            <a:solidFill>
              <a:srgbClr val="56AEFF"/>
            </a:solidFill>
          </p:spPr>
          <p:txBody>
            <a:bodyPr/>
            <a:lstStyle/>
            <a:p>
              <a:endParaRPr lang="en-US">
                <a:latin typeface="+mj-lt"/>
              </a:endParaRPr>
            </a:p>
          </p:txBody>
        </p:sp>
        <p:sp>
          <p:nvSpPr>
            <p:cNvPr id="13" name="TextBox 13"/>
            <p:cNvSpPr txBox="1"/>
            <p:nvPr/>
          </p:nvSpPr>
          <p:spPr>
            <a:xfrm>
              <a:off x="177800" y="-19050"/>
              <a:ext cx="1477028" cy="772750"/>
            </a:xfrm>
            <a:prstGeom prst="rect">
              <a:avLst/>
            </a:prstGeom>
          </p:spPr>
          <p:txBody>
            <a:bodyPr lIns="33987" tIns="33987" rIns="33987" bIns="33987" rtlCol="0" anchor="ctr"/>
            <a:lstStyle/>
            <a:p>
              <a:pPr algn="ctr">
                <a:lnSpc>
                  <a:spcPts val="1953"/>
                </a:lnSpc>
              </a:pPr>
              <a:endParaRPr>
                <a:latin typeface="+mj-lt"/>
              </a:endParaRPr>
            </a:p>
          </p:txBody>
        </p:sp>
      </p:grpSp>
      <p:sp>
        <p:nvSpPr>
          <p:cNvPr id="16" name="TextBox 16"/>
          <p:cNvSpPr txBox="1"/>
          <p:nvPr/>
        </p:nvSpPr>
        <p:spPr>
          <a:xfrm>
            <a:off x="669114" y="5960377"/>
            <a:ext cx="1480124" cy="462527"/>
          </a:xfrm>
          <a:prstGeom prst="rect">
            <a:avLst/>
          </a:prstGeom>
        </p:spPr>
        <p:txBody>
          <a:bodyPr lIns="0" tIns="0" rIns="0" bIns="0" rtlCol="0" anchor="t">
            <a:spAutoFit/>
          </a:bodyPr>
          <a:lstStyle/>
          <a:p>
            <a:pPr marL="0" lvl="0" indent="0" algn="ctr">
              <a:lnSpc>
                <a:spcPts val="3801"/>
              </a:lnSpc>
              <a:spcBef>
                <a:spcPct val="0"/>
              </a:spcBef>
            </a:pPr>
            <a:r>
              <a:rPr lang="en-US" sz="2754" b="1" dirty="0">
                <a:solidFill>
                  <a:srgbClr val="FFFFFF"/>
                </a:solidFill>
                <a:latin typeface="+mj-lt"/>
                <a:ea typeface="DM Sans Bold"/>
                <a:cs typeface="DM Sans Bold"/>
                <a:sym typeface="DM Sans Bold"/>
              </a:rPr>
              <a:t>180K</a:t>
            </a:r>
          </a:p>
        </p:txBody>
      </p:sp>
      <p:sp>
        <p:nvSpPr>
          <p:cNvPr id="17" name="TextBox 17"/>
          <p:cNvSpPr txBox="1"/>
          <p:nvPr/>
        </p:nvSpPr>
        <p:spPr>
          <a:xfrm>
            <a:off x="862783" y="5208442"/>
            <a:ext cx="1222271" cy="462527"/>
          </a:xfrm>
          <a:prstGeom prst="rect">
            <a:avLst/>
          </a:prstGeom>
        </p:spPr>
        <p:txBody>
          <a:bodyPr lIns="0" tIns="0" rIns="0" bIns="0" rtlCol="0" anchor="t">
            <a:spAutoFit/>
          </a:bodyPr>
          <a:lstStyle/>
          <a:p>
            <a:pPr marL="0" lvl="0" indent="0" algn="ctr">
              <a:lnSpc>
                <a:spcPts val="3801"/>
              </a:lnSpc>
              <a:spcBef>
                <a:spcPct val="0"/>
              </a:spcBef>
            </a:pPr>
            <a:r>
              <a:rPr lang="en-US" sz="2754" b="1" dirty="0">
                <a:solidFill>
                  <a:srgbClr val="FFFFFF"/>
                </a:solidFill>
                <a:latin typeface="+mj-lt"/>
                <a:ea typeface="DM Sans Bold"/>
                <a:cs typeface="DM Sans Bold"/>
                <a:sym typeface="DM Sans Bold"/>
              </a:rPr>
              <a:t>225K +</a:t>
            </a:r>
          </a:p>
        </p:txBody>
      </p:sp>
      <p:sp>
        <p:nvSpPr>
          <p:cNvPr id="18" name="TextBox 18"/>
          <p:cNvSpPr txBox="1"/>
          <p:nvPr/>
        </p:nvSpPr>
        <p:spPr>
          <a:xfrm>
            <a:off x="798040" y="6704217"/>
            <a:ext cx="1222271" cy="462527"/>
          </a:xfrm>
          <a:prstGeom prst="rect">
            <a:avLst/>
          </a:prstGeom>
        </p:spPr>
        <p:txBody>
          <a:bodyPr lIns="0" tIns="0" rIns="0" bIns="0" rtlCol="0" anchor="t">
            <a:spAutoFit/>
          </a:bodyPr>
          <a:lstStyle/>
          <a:p>
            <a:pPr marL="0" lvl="0" indent="0" algn="ctr">
              <a:lnSpc>
                <a:spcPts val="3801"/>
              </a:lnSpc>
              <a:spcBef>
                <a:spcPct val="0"/>
              </a:spcBef>
            </a:pPr>
            <a:r>
              <a:rPr lang="en-US" sz="2754" b="1">
                <a:solidFill>
                  <a:srgbClr val="FFFFFF"/>
                </a:solidFill>
                <a:latin typeface="+mj-lt"/>
                <a:ea typeface="DM Sans Bold"/>
                <a:cs typeface="DM Sans Bold"/>
                <a:sym typeface="DM Sans Bold"/>
              </a:rPr>
              <a:t>180K</a:t>
            </a:r>
          </a:p>
        </p:txBody>
      </p:sp>
      <p:sp>
        <p:nvSpPr>
          <p:cNvPr id="19" name="TextBox 19"/>
          <p:cNvSpPr txBox="1"/>
          <p:nvPr/>
        </p:nvSpPr>
        <p:spPr>
          <a:xfrm>
            <a:off x="2416906" y="5163589"/>
            <a:ext cx="3809125" cy="573747"/>
          </a:xfrm>
          <a:prstGeom prst="rect">
            <a:avLst/>
          </a:prstGeom>
        </p:spPr>
        <p:txBody>
          <a:bodyPr lIns="0" tIns="0" rIns="0" bIns="0" rtlCol="0" anchor="t">
            <a:spAutoFit/>
          </a:bodyPr>
          <a:lstStyle/>
          <a:p>
            <a:pPr marL="0" lvl="0" indent="0" algn="l">
              <a:lnSpc>
                <a:spcPts val="2346"/>
              </a:lnSpc>
              <a:spcBef>
                <a:spcPct val="0"/>
              </a:spcBef>
            </a:pPr>
            <a:r>
              <a:rPr lang="en-US" sz="1700" b="1" dirty="0">
                <a:solidFill>
                  <a:srgbClr val="000000"/>
                </a:solidFill>
                <a:latin typeface="+mj-lt"/>
                <a:ea typeface="Now Bold"/>
                <a:cs typeface="Now Bold"/>
                <a:sym typeface="Now Bold"/>
              </a:rPr>
              <a:t>sq. ft. of indoor facilities and 4,500 linear ft. of dock space</a:t>
            </a:r>
          </a:p>
        </p:txBody>
      </p:sp>
      <p:sp>
        <p:nvSpPr>
          <p:cNvPr id="20" name="TextBox 20"/>
          <p:cNvSpPr txBox="1"/>
          <p:nvPr/>
        </p:nvSpPr>
        <p:spPr>
          <a:xfrm>
            <a:off x="2416906" y="5909086"/>
            <a:ext cx="4839331" cy="278794"/>
          </a:xfrm>
          <a:prstGeom prst="rect">
            <a:avLst/>
          </a:prstGeom>
        </p:spPr>
        <p:txBody>
          <a:bodyPr lIns="0" tIns="0" rIns="0" bIns="0" rtlCol="0" anchor="t">
            <a:spAutoFit/>
          </a:bodyPr>
          <a:lstStyle/>
          <a:p>
            <a:pPr marL="0" lvl="0" indent="0" algn="l">
              <a:lnSpc>
                <a:spcPts val="2346"/>
              </a:lnSpc>
              <a:spcBef>
                <a:spcPct val="0"/>
              </a:spcBef>
            </a:pPr>
            <a:r>
              <a:rPr lang="en-US" sz="1700" b="1" dirty="0">
                <a:solidFill>
                  <a:srgbClr val="000000"/>
                </a:solidFill>
                <a:latin typeface="+mj-lt"/>
                <a:ea typeface="Now Bold"/>
                <a:cs typeface="Now Bold"/>
                <a:sym typeface="Now Bold"/>
              </a:rPr>
              <a:t>sq. ft. Center of Innovation ($50M+ invested)</a:t>
            </a:r>
          </a:p>
        </p:txBody>
      </p:sp>
      <p:sp>
        <p:nvSpPr>
          <p:cNvPr id="21" name="TextBox 21"/>
          <p:cNvSpPr txBox="1"/>
          <p:nvPr/>
        </p:nvSpPr>
        <p:spPr>
          <a:xfrm>
            <a:off x="2416906" y="6648734"/>
            <a:ext cx="3558707" cy="573747"/>
          </a:xfrm>
          <a:prstGeom prst="rect">
            <a:avLst/>
          </a:prstGeom>
        </p:spPr>
        <p:txBody>
          <a:bodyPr lIns="0" tIns="0" rIns="0" bIns="0" rtlCol="0" anchor="t">
            <a:spAutoFit/>
          </a:bodyPr>
          <a:lstStyle/>
          <a:p>
            <a:pPr marL="0" lvl="0" indent="0" algn="l">
              <a:lnSpc>
                <a:spcPts val="2346"/>
              </a:lnSpc>
              <a:spcBef>
                <a:spcPct val="0"/>
              </a:spcBef>
            </a:pPr>
            <a:r>
              <a:rPr lang="en-US" sz="1700" b="1">
                <a:solidFill>
                  <a:srgbClr val="000000"/>
                </a:solidFill>
                <a:latin typeface="+mj-lt"/>
                <a:ea typeface="Now Bold"/>
                <a:cs typeface="Now Bold"/>
                <a:sym typeface="Now Bold"/>
              </a:rPr>
              <a:t>sq. ft. solar array producing 2.2 megawatts</a:t>
            </a:r>
          </a:p>
        </p:txBody>
      </p:sp>
      <p:grpSp>
        <p:nvGrpSpPr>
          <p:cNvPr id="22" name="Group 22"/>
          <p:cNvGrpSpPr/>
          <p:nvPr/>
        </p:nvGrpSpPr>
        <p:grpSpPr>
          <a:xfrm>
            <a:off x="0" y="175186"/>
            <a:ext cx="13716000" cy="1169523"/>
            <a:chOff x="0" y="0"/>
            <a:chExt cx="4816593" cy="410697"/>
          </a:xfrm>
        </p:grpSpPr>
        <p:sp>
          <p:nvSpPr>
            <p:cNvPr id="23" name="Freeform 23"/>
            <p:cNvSpPr/>
            <p:nvPr/>
          </p:nvSpPr>
          <p:spPr>
            <a:xfrm>
              <a:off x="0" y="0"/>
              <a:ext cx="4816592" cy="410697"/>
            </a:xfrm>
            <a:custGeom>
              <a:avLst/>
              <a:gdLst/>
              <a:ahLst/>
              <a:cxnLst/>
              <a:rect l="l" t="t" r="r" b="b"/>
              <a:pathLst>
                <a:path w="4816592" h="410697">
                  <a:moveTo>
                    <a:pt x="0" y="0"/>
                  </a:moveTo>
                  <a:lnTo>
                    <a:pt x="4816592" y="0"/>
                  </a:lnTo>
                  <a:lnTo>
                    <a:pt x="4816592" y="410697"/>
                  </a:lnTo>
                  <a:lnTo>
                    <a:pt x="0" y="410697"/>
                  </a:lnTo>
                  <a:close/>
                </a:path>
              </a:pathLst>
            </a:custGeom>
            <a:solidFill>
              <a:srgbClr val="FFFFFF"/>
            </a:solidFill>
          </p:spPr>
          <p:txBody>
            <a:bodyPr/>
            <a:lstStyle/>
            <a:p>
              <a:endParaRPr lang="en-US"/>
            </a:p>
          </p:txBody>
        </p:sp>
        <p:sp>
          <p:nvSpPr>
            <p:cNvPr id="24" name="TextBox 24"/>
            <p:cNvSpPr txBox="1"/>
            <p:nvPr/>
          </p:nvSpPr>
          <p:spPr>
            <a:xfrm>
              <a:off x="0" y="-28575"/>
              <a:ext cx="4816593" cy="439272"/>
            </a:xfrm>
            <a:prstGeom prst="rect">
              <a:avLst/>
            </a:prstGeom>
          </p:spPr>
          <p:txBody>
            <a:bodyPr lIns="38100" tIns="38100" rIns="38100" bIns="38100" rtlCol="0" anchor="ctr"/>
            <a:lstStyle/>
            <a:p>
              <a:pPr algn="ctr">
                <a:lnSpc>
                  <a:spcPts val="1995"/>
                </a:lnSpc>
              </a:pPr>
              <a:endParaRPr/>
            </a:p>
          </p:txBody>
        </p:sp>
      </p:grpSp>
      <p:sp>
        <p:nvSpPr>
          <p:cNvPr id="25" name="TextBox 25"/>
          <p:cNvSpPr txBox="1"/>
          <p:nvPr/>
        </p:nvSpPr>
        <p:spPr>
          <a:xfrm>
            <a:off x="-499261" y="350373"/>
            <a:ext cx="14627712" cy="747064"/>
          </a:xfrm>
          <a:prstGeom prst="rect">
            <a:avLst/>
          </a:prstGeom>
        </p:spPr>
        <p:txBody>
          <a:bodyPr lIns="0" tIns="0" rIns="0" bIns="0" rtlCol="0" anchor="t">
            <a:spAutoFit/>
          </a:bodyPr>
          <a:lstStyle/>
          <a:p>
            <a:pPr marL="0" lvl="0" indent="0" algn="ctr">
              <a:lnSpc>
                <a:spcPts val="6480"/>
              </a:lnSpc>
              <a:spcBef>
                <a:spcPct val="0"/>
              </a:spcBef>
            </a:pPr>
            <a:r>
              <a:rPr lang="en-US" sz="3200" b="1" dirty="0">
                <a:solidFill>
                  <a:srgbClr val="051D40"/>
                </a:solidFill>
                <a:latin typeface="+mj-lt"/>
                <a:ea typeface="Open Sans Extra Bold"/>
                <a:cs typeface="Open Sans Extra Bold"/>
                <a:sym typeface="Open Sans Extra Bold"/>
              </a:rPr>
              <a:t>BASED ON THE ALTASEA MODEL OF UNPARALLELED RESOURCES &amp; ASSETS</a:t>
            </a:r>
          </a:p>
        </p:txBody>
      </p:sp>
      <p:sp>
        <p:nvSpPr>
          <p:cNvPr id="26" name="TextBox 26"/>
          <p:cNvSpPr txBox="1"/>
          <p:nvPr/>
        </p:nvSpPr>
        <p:spPr>
          <a:xfrm>
            <a:off x="457200" y="4311523"/>
            <a:ext cx="5755360" cy="641477"/>
          </a:xfrm>
          <a:prstGeom prst="rect">
            <a:avLst/>
          </a:prstGeom>
        </p:spPr>
        <p:txBody>
          <a:bodyPr lIns="0" tIns="0" rIns="0" bIns="0" rtlCol="0" anchor="t">
            <a:spAutoFit/>
          </a:bodyPr>
          <a:lstStyle/>
          <a:p>
            <a:pPr marL="0" lvl="0" indent="0" algn="l">
              <a:lnSpc>
                <a:spcPts val="2484"/>
              </a:lnSpc>
              <a:spcBef>
                <a:spcPct val="0"/>
              </a:spcBef>
            </a:pPr>
            <a:r>
              <a:rPr lang="en-US" sz="1800" b="1" dirty="0">
                <a:solidFill>
                  <a:srgbClr val="051D40"/>
                </a:solidFill>
                <a:latin typeface="+mj-lt"/>
                <a:ea typeface="Now Bold"/>
                <a:cs typeface="Now Bold"/>
                <a:sym typeface="Now Bold"/>
              </a:rPr>
              <a:t>NEWLY-COMPLETED MAJOR RENOVATION OF HISTORIC PORT FACILITIES</a:t>
            </a:r>
          </a:p>
        </p:txBody>
      </p:sp>
      <p:grpSp>
        <p:nvGrpSpPr>
          <p:cNvPr id="29" name="Group 29"/>
          <p:cNvGrpSpPr/>
          <p:nvPr/>
        </p:nvGrpSpPr>
        <p:grpSpPr>
          <a:xfrm>
            <a:off x="201672" y="428351"/>
            <a:ext cx="5470548" cy="3704439"/>
            <a:chOff x="149483" y="575325"/>
            <a:chExt cx="7294071" cy="4939255"/>
          </a:xfrm>
        </p:grpSpPr>
        <p:grpSp>
          <p:nvGrpSpPr>
            <p:cNvPr id="30" name="Group 30"/>
            <p:cNvGrpSpPr/>
            <p:nvPr/>
          </p:nvGrpSpPr>
          <p:grpSpPr>
            <a:xfrm rot="5214235">
              <a:off x="1326891" y="-602083"/>
              <a:ext cx="4939255" cy="7294071"/>
              <a:chOff x="101600" y="-67135"/>
              <a:chExt cx="1265033" cy="1868144"/>
            </a:xfrm>
          </p:grpSpPr>
          <p:sp>
            <p:nvSpPr>
              <p:cNvPr id="31" name="Freeform 31"/>
              <p:cNvSpPr/>
              <p:nvPr/>
            </p:nvSpPr>
            <p:spPr>
              <a:xfrm rot="21467429">
                <a:off x="489471" y="-67135"/>
                <a:ext cx="877162" cy="1801009"/>
              </a:xfrm>
              <a:custGeom>
                <a:avLst/>
                <a:gdLst/>
                <a:ahLst/>
                <a:cxnLst/>
                <a:rect l="l" t="t" r="r" b="b"/>
                <a:pathLst>
                  <a:path w="877162" h="1801009">
                    <a:moveTo>
                      <a:pt x="203200" y="0"/>
                    </a:moveTo>
                    <a:lnTo>
                      <a:pt x="877162" y="0"/>
                    </a:lnTo>
                    <a:lnTo>
                      <a:pt x="673962" y="1801009"/>
                    </a:lnTo>
                    <a:lnTo>
                      <a:pt x="0" y="1801009"/>
                    </a:lnTo>
                    <a:lnTo>
                      <a:pt x="203200" y="0"/>
                    </a:lnTo>
                    <a:close/>
                  </a:path>
                </a:pathLst>
              </a:custGeom>
              <a:solidFill>
                <a:srgbClr val="004A87">
                  <a:alpha val="87843"/>
                </a:srgbClr>
              </a:solidFill>
            </p:spPr>
            <p:txBody>
              <a:bodyPr/>
              <a:lstStyle/>
              <a:p>
                <a:endParaRPr lang="en-US">
                  <a:latin typeface="+mj-lt"/>
                </a:endParaRPr>
              </a:p>
            </p:txBody>
          </p:sp>
          <p:sp>
            <p:nvSpPr>
              <p:cNvPr id="32" name="TextBox 32"/>
              <p:cNvSpPr txBox="1"/>
              <p:nvPr/>
            </p:nvSpPr>
            <p:spPr>
              <a:xfrm>
                <a:off x="101600" y="-28575"/>
                <a:ext cx="673962" cy="1829584"/>
              </a:xfrm>
              <a:prstGeom prst="rect">
                <a:avLst/>
              </a:prstGeom>
            </p:spPr>
            <p:txBody>
              <a:bodyPr lIns="38100" tIns="38100" rIns="38100" bIns="38100" rtlCol="0" anchor="ctr"/>
              <a:lstStyle/>
              <a:p>
                <a:pPr algn="ctr">
                  <a:lnSpc>
                    <a:spcPts val="1942"/>
                  </a:lnSpc>
                </a:pPr>
                <a:endParaRPr>
                  <a:latin typeface="+mj-lt"/>
                </a:endParaRPr>
              </a:p>
            </p:txBody>
          </p:sp>
        </p:grpSp>
        <p:sp>
          <p:nvSpPr>
            <p:cNvPr id="33" name="TextBox 33"/>
            <p:cNvSpPr txBox="1"/>
            <p:nvPr/>
          </p:nvSpPr>
          <p:spPr>
            <a:xfrm>
              <a:off x="622401" y="2856748"/>
              <a:ext cx="6815071" cy="1551537"/>
            </a:xfrm>
            <a:prstGeom prst="rect">
              <a:avLst/>
            </a:prstGeom>
          </p:spPr>
          <p:txBody>
            <a:bodyPr wrap="square" lIns="0" tIns="0" rIns="0" bIns="0" rtlCol="0" anchor="t">
              <a:spAutoFit/>
            </a:bodyPr>
            <a:lstStyle/>
            <a:p>
              <a:pPr marL="0" lvl="0" indent="0" algn="l">
                <a:lnSpc>
                  <a:spcPts val="2346"/>
                </a:lnSpc>
                <a:spcBef>
                  <a:spcPct val="0"/>
                </a:spcBef>
              </a:pPr>
              <a:r>
                <a:rPr lang="en-US" sz="1700" dirty="0">
                  <a:solidFill>
                    <a:srgbClr val="FFFFFF"/>
                  </a:solidFill>
                  <a:latin typeface="+mj-lt"/>
                  <a:ea typeface="Now"/>
                  <a:cs typeface="Now"/>
                  <a:sym typeface="Now"/>
                </a:rPr>
                <a:t>AltaSea is a 35-acre world-class oceanographic campus with direct access to marine resources and transportation corridors to support ocean-based businesses, research labs, vessels, and blue economy programs.</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6C37E-86D9-DC3A-9B6B-22C0FD711FC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B4A50AC-DC5F-6CC5-2724-71F4E16F6CBC}"/>
              </a:ext>
            </a:extLst>
          </p:cNvPr>
          <p:cNvGrpSpPr/>
          <p:nvPr/>
        </p:nvGrpSpPr>
        <p:grpSpPr>
          <a:xfrm>
            <a:off x="329962" y="762001"/>
            <a:ext cx="9957038" cy="57016"/>
            <a:chOff x="0" y="0"/>
            <a:chExt cx="2905531" cy="26011"/>
          </a:xfrm>
        </p:grpSpPr>
        <p:sp>
          <p:nvSpPr>
            <p:cNvPr id="3" name="Freeform 3">
              <a:extLst>
                <a:ext uri="{FF2B5EF4-FFF2-40B4-BE49-F238E27FC236}">
                  <a16:creationId xmlns:a16="http://schemas.microsoft.com/office/drawing/2014/main" id="{E9CEBDC8-8E1C-4AE9-4C71-6D535550C87B}"/>
                </a:ext>
              </a:extLst>
            </p:cNvPr>
            <p:cNvSpPr/>
            <p:nvPr/>
          </p:nvSpPr>
          <p:spPr>
            <a:xfrm>
              <a:off x="0" y="0"/>
              <a:ext cx="2905531" cy="26011"/>
            </a:xfrm>
            <a:custGeom>
              <a:avLst/>
              <a:gdLst/>
              <a:ahLst/>
              <a:cxnLst/>
              <a:rect l="l" t="t" r="r" b="b"/>
              <a:pathLst>
                <a:path w="2905531" h="26011">
                  <a:moveTo>
                    <a:pt x="0" y="0"/>
                  </a:moveTo>
                  <a:lnTo>
                    <a:pt x="2905531" y="0"/>
                  </a:lnTo>
                  <a:lnTo>
                    <a:pt x="2905531" y="26011"/>
                  </a:lnTo>
                  <a:lnTo>
                    <a:pt x="0" y="26011"/>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p:spPr>
          <p:txBody>
            <a:bodyPr/>
            <a:lstStyle/>
            <a:p>
              <a:endParaRPr lang="en-US">
                <a:latin typeface="+mj-lt"/>
              </a:endParaRPr>
            </a:p>
          </p:txBody>
        </p:sp>
        <p:sp>
          <p:nvSpPr>
            <p:cNvPr id="4" name="TextBox 4">
              <a:extLst>
                <a:ext uri="{FF2B5EF4-FFF2-40B4-BE49-F238E27FC236}">
                  <a16:creationId xmlns:a16="http://schemas.microsoft.com/office/drawing/2014/main" id="{F6971F59-EE8C-D091-3A8D-6E137710853B}"/>
                </a:ext>
              </a:extLst>
            </p:cNvPr>
            <p:cNvSpPr txBox="1"/>
            <p:nvPr/>
          </p:nvSpPr>
          <p:spPr>
            <a:xfrm>
              <a:off x="0" y="-28575"/>
              <a:ext cx="2905531" cy="54586"/>
            </a:xfrm>
            <a:prstGeom prst="rect">
              <a:avLst/>
            </a:prstGeom>
          </p:spPr>
          <p:txBody>
            <a:bodyPr lIns="38100" tIns="38100" rIns="38100" bIns="38100" rtlCol="0" anchor="ctr"/>
            <a:lstStyle/>
            <a:p>
              <a:pPr algn="ctr">
                <a:lnSpc>
                  <a:spcPts val="1995"/>
                </a:lnSpc>
              </a:pPr>
              <a:endParaRPr>
                <a:latin typeface="+mj-lt"/>
              </a:endParaRPr>
            </a:p>
          </p:txBody>
        </p:sp>
      </p:grpSp>
      <p:sp>
        <p:nvSpPr>
          <p:cNvPr id="5" name="TextBox 5">
            <a:extLst>
              <a:ext uri="{FF2B5EF4-FFF2-40B4-BE49-F238E27FC236}">
                <a16:creationId xmlns:a16="http://schemas.microsoft.com/office/drawing/2014/main" id="{2CFC0111-991F-99ED-EAA2-CC8B299BD663}"/>
              </a:ext>
            </a:extLst>
          </p:cNvPr>
          <p:cNvSpPr txBox="1"/>
          <p:nvPr/>
        </p:nvSpPr>
        <p:spPr>
          <a:xfrm>
            <a:off x="329962" y="9297"/>
            <a:ext cx="11557238" cy="828903"/>
          </a:xfrm>
          <a:prstGeom prst="rect">
            <a:avLst/>
          </a:prstGeom>
        </p:spPr>
        <p:txBody>
          <a:bodyPr wrap="square" lIns="0" tIns="0" rIns="0" bIns="0" rtlCol="0" anchor="t">
            <a:spAutoFit/>
          </a:bodyPr>
          <a:lstStyle/>
          <a:p>
            <a:pPr algn="l">
              <a:lnSpc>
                <a:spcPts val="6890"/>
              </a:lnSpc>
            </a:pPr>
            <a:r>
              <a:rPr lang="en-US" sz="4922" b="1" spc="-24" dirty="0">
                <a:solidFill>
                  <a:srgbClr val="051D40"/>
                </a:solidFill>
                <a:latin typeface="+mj-lt"/>
                <a:ea typeface="Open Sans Extra Bold"/>
                <a:cs typeface="Open Sans Extra Bold"/>
                <a:sym typeface="Open Sans Extra Bold"/>
              </a:rPr>
              <a:t>DBDI FINANCIAL PARTNERSHIPS</a:t>
            </a:r>
          </a:p>
        </p:txBody>
      </p:sp>
      <p:grpSp>
        <p:nvGrpSpPr>
          <p:cNvPr id="6" name="Group 6">
            <a:extLst>
              <a:ext uri="{FF2B5EF4-FFF2-40B4-BE49-F238E27FC236}">
                <a16:creationId xmlns:a16="http://schemas.microsoft.com/office/drawing/2014/main" id="{88C35CC7-C028-8BBF-15C0-C9B9DE3B9E52}"/>
              </a:ext>
            </a:extLst>
          </p:cNvPr>
          <p:cNvGrpSpPr/>
          <p:nvPr/>
        </p:nvGrpSpPr>
        <p:grpSpPr>
          <a:xfrm>
            <a:off x="7242022" y="2276783"/>
            <a:ext cx="6070762" cy="4998356"/>
            <a:chOff x="0" y="0"/>
            <a:chExt cx="1495521" cy="1231336"/>
          </a:xfrm>
        </p:grpSpPr>
        <p:sp>
          <p:nvSpPr>
            <p:cNvPr id="7" name="Freeform 7">
              <a:extLst>
                <a:ext uri="{FF2B5EF4-FFF2-40B4-BE49-F238E27FC236}">
                  <a16:creationId xmlns:a16="http://schemas.microsoft.com/office/drawing/2014/main" id="{6748D2F8-5D99-0418-ECDF-1590319410A4}"/>
                </a:ext>
              </a:extLst>
            </p:cNvPr>
            <p:cNvSpPr/>
            <p:nvPr/>
          </p:nvSpPr>
          <p:spPr>
            <a:xfrm>
              <a:off x="0" y="0"/>
              <a:ext cx="1495521" cy="1231336"/>
            </a:xfrm>
            <a:custGeom>
              <a:avLst/>
              <a:gdLst/>
              <a:ahLst/>
              <a:cxnLst/>
              <a:rect l="l" t="t" r="r" b="b"/>
              <a:pathLst>
                <a:path w="1495521" h="1231336">
                  <a:moveTo>
                    <a:pt x="0" y="0"/>
                  </a:moveTo>
                  <a:lnTo>
                    <a:pt x="1495521" y="0"/>
                  </a:lnTo>
                  <a:lnTo>
                    <a:pt x="1495521" y="1231336"/>
                  </a:lnTo>
                  <a:lnTo>
                    <a:pt x="0" y="1231336"/>
                  </a:lnTo>
                  <a:close/>
                </a:path>
              </a:pathLst>
            </a:custGeom>
            <a:gradFill rotWithShape="1">
              <a:gsLst>
                <a:gs pos="0">
                  <a:srgbClr val="00569E">
                    <a:alpha val="77000"/>
                  </a:srgbClr>
                </a:gs>
                <a:gs pos="50000">
                  <a:srgbClr val="012B4D">
                    <a:alpha val="75000"/>
                  </a:srgbClr>
                </a:gs>
                <a:gs pos="100000">
                  <a:srgbClr val="67826C">
                    <a:alpha val="100000"/>
                  </a:srgbClr>
                </a:gs>
              </a:gsLst>
              <a:path path="circle">
                <a:fillToRect r="100000" b="100000"/>
              </a:path>
              <a:tileRect l="-100000" t="-100000"/>
            </a:gradFill>
          </p:spPr>
          <p:txBody>
            <a:bodyPr/>
            <a:lstStyle/>
            <a:p>
              <a:endParaRPr lang="en-US">
                <a:latin typeface="+mj-lt"/>
              </a:endParaRPr>
            </a:p>
          </p:txBody>
        </p:sp>
        <p:sp>
          <p:nvSpPr>
            <p:cNvPr id="8" name="TextBox 8">
              <a:extLst>
                <a:ext uri="{FF2B5EF4-FFF2-40B4-BE49-F238E27FC236}">
                  <a16:creationId xmlns:a16="http://schemas.microsoft.com/office/drawing/2014/main" id="{130E59EB-5648-0FB2-93D0-3EC41808BE70}"/>
                </a:ext>
              </a:extLst>
            </p:cNvPr>
            <p:cNvSpPr txBox="1"/>
            <p:nvPr/>
          </p:nvSpPr>
          <p:spPr>
            <a:xfrm>
              <a:off x="0" y="-28575"/>
              <a:ext cx="1495521" cy="1259911"/>
            </a:xfrm>
            <a:prstGeom prst="rect">
              <a:avLst/>
            </a:prstGeom>
          </p:spPr>
          <p:txBody>
            <a:bodyPr lIns="38100" tIns="38100" rIns="38100" bIns="38100" rtlCol="0" anchor="ctr"/>
            <a:lstStyle/>
            <a:p>
              <a:pPr algn="ctr">
                <a:lnSpc>
                  <a:spcPts val="1995"/>
                </a:lnSpc>
              </a:pPr>
              <a:endParaRPr>
                <a:latin typeface="+mj-lt"/>
              </a:endParaRPr>
            </a:p>
          </p:txBody>
        </p:sp>
      </p:grpSp>
      <p:sp>
        <p:nvSpPr>
          <p:cNvPr id="9" name="TextBox 9">
            <a:extLst>
              <a:ext uri="{FF2B5EF4-FFF2-40B4-BE49-F238E27FC236}">
                <a16:creationId xmlns:a16="http://schemas.microsoft.com/office/drawing/2014/main" id="{F8CD946A-81D0-C716-9289-4FCC265B5C30}"/>
              </a:ext>
            </a:extLst>
          </p:cNvPr>
          <p:cNvSpPr txBox="1"/>
          <p:nvPr/>
        </p:nvSpPr>
        <p:spPr>
          <a:xfrm>
            <a:off x="7359274" y="2997096"/>
            <a:ext cx="5953510" cy="3945760"/>
          </a:xfrm>
          <a:prstGeom prst="rect">
            <a:avLst/>
          </a:prstGeom>
        </p:spPr>
        <p:txBody>
          <a:bodyPr lIns="0" tIns="0" rIns="0" bIns="0" rtlCol="0" anchor="t">
            <a:spAutoFit/>
          </a:bodyPr>
          <a:lstStyle/>
          <a:p>
            <a:pPr marL="444591" lvl="1" indent="-222295" algn="l">
              <a:lnSpc>
                <a:spcPts val="3109"/>
              </a:lnSpc>
              <a:buFont typeface="Arial"/>
              <a:buChar char="•"/>
            </a:pPr>
            <a:r>
              <a:rPr lang="en-US" sz="2059" dirty="0">
                <a:solidFill>
                  <a:srgbClr val="FFFBFB"/>
                </a:solidFill>
                <a:latin typeface="+mj-lt"/>
                <a:ea typeface="Open Sans"/>
                <a:cs typeface="Open Sans"/>
                <a:sym typeface="Open Sans"/>
              </a:rPr>
              <a:t>Grantham Foundation</a:t>
            </a:r>
          </a:p>
          <a:p>
            <a:pPr marL="444591" lvl="1" indent="-222295" algn="l">
              <a:lnSpc>
                <a:spcPts val="3109"/>
              </a:lnSpc>
              <a:buFont typeface="Arial"/>
              <a:buChar char="•"/>
            </a:pPr>
            <a:r>
              <a:rPr lang="en-US" sz="2059" dirty="0">
                <a:solidFill>
                  <a:srgbClr val="FFFBFB"/>
                </a:solidFill>
                <a:latin typeface="+mj-lt"/>
                <a:ea typeface="Open Sans"/>
                <a:cs typeface="Open Sans"/>
                <a:sym typeface="Open Sans"/>
              </a:rPr>
              <a:t>Builders Initiative </a:t>
            </a:r>
          </a:p>
          <a:p>
            <a:pPr marL="444591" lvl="1" indent="-222295" algn="l">
              <a:lnSpc>
                <a:spcPts val="3109"/>
              </a:lnSpc>
              <a:buFont typeface="Arial"/>
              <a:buChar char="•"/>
            </a:pPr>
            <a:r>
              <a:rPr lang="en-US" sz="2059" dirty="0">
                <a:solidFill>
                  <a:srgbClr val="FFFBFB"/>
                </a:solidFill>
                <a:latin typeface="+mj-lt"/>
                <a:ea typeface="Open Sans"/>
                <a:cs typeface="Open Sans"/>
                <a:sym typeface="Open Sans"/>
              </a:rPr>
              <a:t>United Nations Development Programme</a:t>
            </a:r>
          </a:p>
          <a:p>
            <a:pPr marL="444591" lvl="1" indent="-222295" algn="l">
              <a:lnSpc>
                <a:spcPts val="3109"/>
              </a:lnSpc>
              <a:buFont typeface="Arial"/>
              <a:buChar char="•"/>
            </a:pPr>
            <a:r>
              <a:rPr lang="en-US" sz="2059" dirty="0">
                <a:solidFill>
                  <a:srgbClr val="FFFBFB"/>
                </a:solidFill>
                <a:latin typeface="+mj-lt"/>
                <a:ea typeface="Open Sans"/>
                <a:cs typeface="Open Sans"/>
                <a:sym typeface="Open Sans"/>
              </a:rPr>
              <a:t>Pegasus Capital Advisory </a:t>
            </a:r>
          </a:p>
          <a:p>
            <a:pPr marL="444591" lvl="1" indent="-222295" algn="l">
              <a:lnSpc>
                <a:spcPts val="3109"/>
              </a:lnSpc>
              <a:buFont typeface="Arial"/>
              <a:buChar char="•"/>
            </a:pPr>
            <a:r>
              <a:rPr lang="en-US" sz="2059" dirty="0">
                <a:solidFill>
                  <a:srgbClr val="FFFBFB"/>
                </a:solidFill>
                <a:latin typeface="+mj-lt"/>
                <a:ea typeface="Open Sans"/>
                <a:cs typeface="Open Sans"/>
                <a:sym typeface="Open Sans"/>
              </a:rPr>
              <a:t>OceanX</a:t>
            </a:r>
          </a:p>
          <a:p>
            <a:pPr marL="444591" lvl="1" indent="-222295" algn="l">
              <a:lnSpc>
                <a:spcPts val="3109"/>
              </a:lnSpc>
              <a:buFont typeface="Arial"/>
              <a:buChar char="•"/>
            </a:pPr>
            <a:r>
              <a:rPr lang="en-US" sz="2059" dirty="0">
                <a:solidFill>
                  <a:srgbClr val="FFFBFB"/>
                </a:solidFill>
                <a:latin typeface="+mj-lt"/>
                <a:ea typeface="Open Sans"/>
                <a:cs typeface="Open Sans"/>
                <a:sym typeface="Open Sans"/>
              </a:rPr>
              <a:t>Ocean Visions</a:t>
            </a:r>
          </a:p>
          <a:p>
            <a:pPr marL="444591" lvl="1" indent="-222295" algn="l">
              <a:lnSpc>
                <a:spcPts val="3109"/>
              </a:lnSpc>
              <a:buFont typeface="Arial"/>
              <a:buChar char="•"/>
            </a:pPr>
            <a:r>
              <a:rPr lang="en-US" sz="2059" dirty="0">
                <a:solidFill>
                  <a:srgbClr val="FFFBFB"/>
                </a:solidFill>
                <a:latin typeface="+mj-lt"/>
                <a:ea typeface="Open Sans"/>
                <a:cs typeface="Open Sans"/>
                <a:sym typeface="Open Sans"/>
              </a:rPr>
              <a:t>Breakthrough Energy</a:t>
            </a:r>
          </a:p>
          <a:p>
            <a:pPr marL="444591" lvl="1" indent="-222295" algn="l">
              <a:lnSpc>
                <a:spcPts val="3109"/>
              </a:lnSpc>
              <a:buFont typeface="Arial"/>
              <a:buChar char="•"/>
            </a:pPr>
            <a:r>
              <a:rPr lang="en-US" sz="2059" dirty="0">
                <a:solidFill>
                  <a:srgbClr val="FFFBFB"/>
                </a:solidFill>
                <a:latin typeface="+mj-lt"/>
                <a:ea typeface="Open Sans"/>
                <a:cs typeface="Open Sans"/>
                <a:sym typeface="Open Sans"/>
              </a:rPr>
              <a:t>Temasek Trust/Philanthropy Asia Alliance</a:t>
            </a:r>
          </a:p>
          <a:p>
            <a:pPr marL="444591" lvl="1" indent="-222295" algn="l">
              <a:lnSpc>
                <a:spcPts val="3109"/>
              </a:lnSpc>
              <a:buFont typeface="Arial"/>
              <a:buChar char="•"/>
            </a:pPr>
            <a:r>
              <a:rPr lang="en-US" sz="2059" dirty="0">
                <a:solidFill>
                  <a:srgbClr val="FFFBFB"/>
                </a:solidFill>
                <a:latin typeface="+mj-lt"/>
                <a:ea typeface="Open Sans"/>
                <a:cs typeface="Open Sans"/>
                <a:sym typeface="Open Sans"/>
              </a:rPr>
              <a:t>The Laney And Pasha Thornton Foundation </a:t>
            </a:r>
          </a:p>
          <a:p>
            <a:pPr marL="444591" lvl="1" indent="-222295" algn="l">
              <a:lnSpc>
                <a:spcPts val="3109"/>
              </a:lnSpc>
              <a:buFont typeface="Arial"/>
              <a:buChar char="•"/>
            </a:pPr>
            <a:r>
              <a:rPr lang="en-US" sz="2059" dirty="0">
                <a:solidFill>
                  <a:srgbClr val="FFFBFB"/>
                </a:solidFill>
                <a:latin typeface="+mj-lt"/>
                <a:ea typeface="Open Sans"/>
                <a:cs typeface="Open Sans"/>
                <a:sym typeface="Open Sans"/>
              </a:rPr>
              <a:t>1111 Foundation</a:t>
            </a:r>
          </a:p>
        </p:txBody>
      </p:sp>
      <p:sp>
        <p:nvSpPr>
          <p:cNvPr id="10" name="TextBox 10">
            <a:extLst>
              <a:ext uri="{FF2B5EF4-FFF2-40B4-BE49-F238E27FC236}">
                <a16:creationId xmlns:a16="http://schemas.microsoft.com/office/drawing/2014/main" id="{90E378D3-A639-1462-FBFE-3A9FC392CCD6}"/>
              </a:ext>
            </a:extLst>
          </p:cNvPr>
          <p:cNvSpPr txBox="1"/>
          <p:nvPr/>
        </p:nvSpPr>
        <p:spPr>
          <a:xfrm>
            <a:off x="329962" y="914400"/>
            <a:ext cx="13233638" cy="630557"/>
          </a:xfrm>
          <a:prstGeom prst="rect">
            <a:avLst/>
          </a:prstGeom>
        </p:spPr>
        <p:txBody>
          <a:bodyPr wrap="square" lIns="0" tIns="0" rIns="0" bIns="0" rtlCol="0" anchor="t">
            <a:spAutoFit/>
          </a:bodyPr>
          <a:lstStyle/>
          <a:p>
            <a:pPr algn="l">
              <a:lnSpc>
                <a:spcPts val="2529"/>
              </a:lnSpc>
              <a:spcBef>
                <a:spcPct val="0"/>
              </a:spcBef>
            </a:pPr>
            <a:r>
              <a:rPr lang="en-US" sz="1807" b="1" dirty="0">
                <a:solidFill>
                  <a:srgbClr val="000000"/>
                </a:solidFill>
                <a:latin typeface="+mj-lt"/>
                <a:ea typeface="Now Bold"/>
                <a:cs typeface="Now Bold"/>
                <a:sym typeface="Now Bold"/>
              </a:rPr>
              <a:t>AltaSea has established relationships and experiences with a global network of funding partners and institutional investors that are looking for commercialization opportunities with impact.</a:t>
            </a:r>
          </a:p>
        </p:txBody>
      </p:sp>
      <p:sp>
        <p:nvSpPr>
          <p:cNvPr id="11" name="TextBox 11">
            <a:extLst>
              <a:ext uri="{FF2B5EF4-FFF2-40B4-BE49-F238E27FC236}">
                <a16:creationId xmlns:a16="http://schemas.microsoft.com/office/drawing/2014/main" id="{FD0F54DA-549A-1501-E2D5-A37CDA1D309A}"/>
              </a:ext>
            </a:extLst>
          </p:cNvPr>
          <p:cNvSpPr txBox="1"/>
          <p:nvPr/>
        </p:nvSpPr>
        <p:spPr>
          <a:xfrm>
            <a:off x="7242022" y="2420791"/>
            <a:ext cx="6004082" cy="432298"/>
          </a:xfrm>
          <a:prstGeom prst="rect">
            <a:avLst/>
          </a:prstGeom>
        </p:spPr>
        <p:txBody>
          <a:bodyPr wrap="square" lIns="0" tIns="0" rIns="0" bIns="0" rtlCol="0" anchor="t">
            <a:spAutoFit/>
          </a:bodyPr>
          <a:lstStyle/>
          <a:p>
            <a:pPr algn="ctr">
              <a:lnSpc>
                <a:spcPts val="3481"/>
              </a:lnSpc>
              <a:spcBef>
                <a:spcPct val="0"/>
              </a:spcBef>
            </a:pPr>
            <a:r>
              <a:rPr lang="en-US" sz="2400" b="1" u="sng" dirty="0">
                <a:solidFill>
                  <a:srgbClr val="FFFBFB"/>
                </a:solidFill>
                <a:latin typeface="+mj-lt"/>
                <a:ea typeface="Now Bold"/>
                <a:cs typeface="Now Bold"/>
                <a:sym typeface="Now Bold"/>
              </a:rPr>
              <a:t>PENDING DBDI FUNDING PARTNERS</a:t>
            </a:r>
          </a:p>
        </p:txBody>
      </p:sp>
      <p:sp>
        <p:nvSpPr>
          <p:cNvPr id="12" name="TextBox 12">
            <a:extLst>
              <a:ext uri="{FF2B5EF4-FFF2-40B4-BE49-F238E27FC236}">
                <a16:creationId xmlns:a16="http://schemas.microsoft.com/office/drawing/2014/main" id="{57CFF0A2-2366-1DCB-994A-6B0529308EBF}"/>
              </a:ext>
            </a:extLst>
          </p:cNvPr>
          <p:cNvSpPr txBox="1"/>
          <p:nvPr/>
        </p:nvSpPr>
        <p:spPr>
          <a:xfrm>
            <a:off x="457200" y="1704755"/>
            <a:ext cx="3715039" cy="296235"/>
          </a:xfrm>
          <a:prstGeom prst="rect">
            <a:avLst/>
          </a:prstGeom>
        </p:spPr>
        <p:txBody>
          <a:bodyPr wrap="square" lIns="0" tIns="0" rIns="0" bIns="0" rtlCol="0" anchor="t">
            <a:spAutoFit/>
          </a:bodyPr>
          <a:lstStyle/>
          <a:p>
            <a:pPr algn="ctr">
              <a:lnSpc>
                <a:spcPts val="2380"/>
              </a:lnSpc>
              <a:spcBef>
                <a:spcPct val="0"/>
              </a:spcBef>
            </a:pPr>
            <a:r>
              <a:rPr lang="en-US" sz="1700" b="1" u="sng" dirty="0">
                <a:solidFill>
                  <a:srgbClr val="000000"/>
                </a:solidFill>
                <a:latin typeface="+mj-lt"/>
                <a:ea typeface="Now Bold"/>
                <a:cs typeface="Now Bold"/>
                <a:sym typeface="Now Bold"/>
              </a:rPr>
              <a:t>A GLOBAL INVESTOR NETWORK</a:t>
            </a:r>
          </a:p>
        </p:txBody>
      </p:sp>
      <p:sp>
        <p:nvSpPr>
          <p:cNvPr id="13" name="TextBox 13">
            <a:extLst>
              <a:ext uri="{FF2B5EF4-FFF2-40B4-BE49-F238E27FC236}">
                <a16:creationId xmlns:a16="http://schemas.microsoft.com/office/drawing/2014/main" id="{E5450C4D-89BF-EDBC-B4F6-67DC213559B0}"/>
              </a:ext>
            </a:extLst>
          </p:cNvPr>
          <p:cNvSpPr txBox="1"/>
          <p:nvPr/>
        </p:nvSpPr>
        <p:spPr>
          <a:xfrm>
            <a:off x="617231" y="2067304"/>
            <a:ext cx="4690559" cy="2936317"/>
          </a:xfrm>
          <a:prstGeom prst="rect">
            <a:avLst/>
          </a:prstGeom>
        </p:spPr>
        <p:txBody>
          <a:bodyPr lIns="0" tIns="0" rIns="0" bIns="0" rtlCol="0" anchor="t">
            <a:spAutoFit/>
          </a:bodyPr>
          <a:lstStyle/>
          <a:p>
            <a:pPr algn="l">
              <a:lnSpc>
                <a:spcPts val="2349"/>
              </a:lnSpc>
            </a:pPr>
            <a:r>
              <a:rPr lang="en-US" sz="1600" dirty="0">
                <a:solidFill>
                  <a:srgbClr val="000000"/>
                </a:solidFill>
                <a:latin typeface="+mj-lt"/>
                <a:ea typeface="Now"/>
                <a:cs typeface="Now"/>
                <a:sym typeface="Now"/>
              </a:rPr>
              <a:t>Brookfield Global Transition Fund II </a:t>
            </a:r>
          </a:p>
          <a:p>
            <a:pPr algn="l">
              <a:lnSpc>
                <a:spcPts val="2349"/>
              </a:lnSpc>
            </a:pPr>
            <a:r>
              <a:rPr lang="en-US" sz="1600" dirty="0">
                <a:solidFill>
                  <a:srgbClr val="000000"/>
                </a:solidFill>
                <a:latin typeface="+mj-lt"/>
                <a:ea typeface="Now"/>
                <a:cs typeface="Now"/>
                <a:sym typeface="Now"/>
              </a:rPr>
              <a:t>Brookfield Catalytic Transition Fund </a:t>
            </a:r>
          </a:p>
          <a:p>
            <a:pPr algn="l">
              <a:lnSpc>
                <a:spcPts val="2349"/>
              </a:lnSpc>
            </a:pPr>
            <a:r>
              <a:rPr lang="en-US" sz="1600" dirty="0">
                <a:solidFill>
                  <a:srgbClr val="000000"/>
                </a:solidFill>
                <a:latin typeface="+mj-lt"/>
                <a:ea typeface="Now"/>
                <a:cs typeface="Now"/>
                <a:sym typeface="Now"/>
              </a:rPr>
              <a:t>Blackstone Infrastructure Fund</a:t>
            </a:r>
          </a:p>
          <a:p>
            <a:pPr algn="l">
              <a:lnSpc>
                <a:spcPts val="2349"/>
              </a:lnSpc>
            </a:pPr>
            <a:r>
              <a:rPr lang="en-US" sz="1600" dirty="0">
                <a:solidFill>
                  <a:srgbClr val="000000"/>
                </a:solidFill>
                <a:latin typeface="+mj-lt"/>
                <a:ea typeface="Now"/>
                <a:cs typeface="Now"/>
                <a:sym typeface="Now"/>
              </a:rPr>
              <a:t>Blackstone Credit &amp; Insurance Fund</a:t>
            </a:r>
          </a:p>
          <a:p>
            <a:pPr algn="l">
              <a:lnSpc>
                <a:spcPts val="2349"/>
              </a:lnSpc>
            </a:pPr>
            <a:r>
              <a:rPr lang="en-US" sz="1600" dirty="0">
                <a:solidFill>
                  <a:srgbClr val="000000"/>
                </a:solidFill>
                <a:latin typeface="+mj-lt"/>
                <a:ea typeface="Now"/>
                <a:cs typeface="Now"/>
                <a:sym typeface="Now"/>
              </a:rPr>
              <a:t>Subnational Climate Fund</a:t>
            </a:r>
          </a:p>
          <a:p>
            <a:pPr algn="l">
              <a:lnSpc>
                <a:spcPts val="2349"/>
              </a:lnSpc>
            </a:pPr>
            <a:r>
              <a:rPr lang="en-US" sz="1600" dirty="0">
                <a:solidFill>
                  <a:srgbClr val="000000"/>
                </a:solidFill>
                <a:latin typeface="+mj-lt"/>
                <a:ea typeface="Now"/>
                <a:cs typeface="Now"/>
                <a:sym typeface="Now"/>
              </a:rPr>
              <a:t>Mitsubishi “MUFG” </a:t>
            </a:r>
          </a:p>
          <a:p>
            <a:pPr algn="l">
              <a:lnSpc>
                <a:spcPts val="2349"/>
              </a:lnSpc>
            </a:pPr>
            <a:r>
              <a:rPr lang="en-US" sz="1600" dirty="0">
                <a:solidFill>
                  <a:srgbClr val="000000"/>
                </a:solidFill>
                <a:latin typeface="+mj-lt"/>
                <a:ea typeface="Now"/>
                <a:cs typeface="Now"/>
                <a:sym typeface="Now"/>
              </a:rPr>
              <a:t>Whitewood AIFM</a:t>
            </a:r>
          </a:p>
          <a:p>
            <a:pPr algn="l">
              <a:lnSpc>
                <a:spcPts val="2349"/>
              </a:lnSpc>
            </a:pPr>
            <a:r>
              <a:rPr lang="en-US" sz="1600" dirty="0">
                <a:solidFill>
                  <a:srgbClr val="000000"/>
                </a:solidFill>
                <a:latin typeface="+mj-lt"/>
                <a:ea typeface="Now"/>
                <a:cs typeface="Now"/>
                <a:sym typeface="Now"/>
              </a:rPr>
              <a:t>European Investment Bank (EIB)</a:t>
            </a:r>
          </a:p>
          <a:p>
            <a:pPr algn="l">
              <a:lnSpc>
                <a:spcPts val="2349"/>
              </a:lnSpc>
            </a:pPr>
            <a:r>
              <a:rPr lang="en-US" sz="1600" dirty="0">
                <a:solidFill>
                  <a:srgbClr val="000000"/>
                </a:solidFill>
                <a:latin typeface="+mj-lt"/>
                <a:ea typeface="Now"/>
                <a:cs typeface="Now"/>
                <a:sym typeface="Now"/>
              </a:rPr>
              <a:t>SUSI Partners</a:t>
            </a:r>
          </a:p>
          <a:p>
            <a:pPr algn="l">
              <a:lnSpc>
                <a:spcPts val="2349"/>
              </a:lnSpc>
            </a:pPr>
            <a:r>
              <a:rPr lang="en-US" sz="1600" dirty="0" err="1">
                <a:solidFill>
                  <a:srgbClr val="000000"/>
                </a:solidFill>
                <a:latin typeface="+mj-lt"/>
                <a:ea typeface="Now"/>
                <a:cs typeface="Now"/>
                <a:sym typeface="Now"/>
              </a:rPr>
              <a:t>FinDev</a:t>
            </a:r>
            <a:r>
              <a:rPr lang="en-US" sz="1600" dirty="0">
                <a:solidFill>
                  <a:srgbClr val="000000"/>
                </a:solidFill>
                <a:latin typeface="+mj-lt"/>
                <a:ea typeface="Now"/>
                <a:cs typeface="Now"/>
                <a:sym typeface="Now"/>
              </a:rPr>
              <a:t> Canada</a:t>
            </a:r>
          </a:p>
        </p:txBody>
      </p:sp>
      <p:sp>
        <p:nvSpPr>
          <p:cNvPr id="14" name="TextBox 14">
            <a:extLst>
              <a:ext uri="{FF2B5EF4-FFF2-40B4-BE49-F238E27FC236}">
                <a16:creationId xmlns:a16="http://schemas.microsoft.com/office/drawing/2014/main" id="{B784504F-0BB3-231D-E92B-F968650FE7B3}"/>
              </a:ext>
            </a:extLst>
          </p:cNvPr>
          <p:cNvSpPr txBox="1"/>
          <p:nvPr/>
        </p:nvSpPr>
        <p:spPr>
          <a:xfrm>
            <a:off x="613806" y="4950561"/>
            <a:ext cx="5389519" cy="2641364"/>
          </a:xfrm>
          <a:prstGeom prst="rect">
            <a:avLst/>
          </a:prstGeom>
        </p:spPr>
        <p:txBody>
          <a:bodyPr lIns="0" tIns="0" rIns="0" bIns="0" rtlCol="0" anchor="t">
            <a:spAutoFit/>
          </a:bodyPr>
          <a:lstStyle/>
          <a:p>
            <a:pPr algn="l">
              <a:lnSpc>
                <a:spcPts val="2349"/>
              </a:lnSpc>
              <a:spcBef>
                <a:spcPct val="0"/>
              </a:spcBef>
            </a:pPr>
            <a:r>
              <a:rPr lang="en-US" sz="1600" dirty="0">
                <a:solidFill>
                  <a:srgbClr val="000000"/>
                </a:solidFill>
                <a:latin typeface="+mj-lt"/>
                <a:ea typeface="Now"/>
                <a:cs typeface="Now"/>
                <a:sym typeface="Now"/>
              </a:rPr>
              <a:t>Japan International Cooperation Agency (JICA) </a:t>
            </a:r>
          </a:p>
          <a:p>
            <a:pPr algn="l">
              <a:lnSpc>
                <a:spcPts val="2349"/>
              </a:lnSpc>
              <a:spcBef>
                <a:spcPct val="0"/>
              </a:spcBef>
            </a:pPr>
            <a:r>
              <a:rPr lang="en-US" sz="1600" dirty="0">
                <a:solidFill>
                  <a:srgbClr val="000000"/>
                </a:solidFill>
                <a:latin typeface="+mj-lt"/>
                <a:ea typeface="Now"/>
                <a:cs typeface="Now"/>
                <a:sym typeface="Now"/>
              </a:rPr>
              <a:t>French Development Agency (AFD) </a:t>
            </a:r>
          </a:p>
          <a:p>
            <a:pPr algn="l">
              <a:lnSpc>
                <a:spcPts val="2349"/>
              </a:lnSpc>
              <a:spcBef>
                <a:spcPct val="0"/>
              </a:spcBef>
            </a:pPr>
            <a:r>
              <a:rPr lang="en-US" sz="1600" dirty="0">
                <a:solidFill>
                  <a:srgbClr val="000000"/>
                </a:solidFill>
                <a:latin typeface="+mj-lt"/>
                <a:ea typeface="Now"/>
                <a:cs typeface="Now"/>
                <a:sym typeface="Now"/>
              </a:rPr>
              <a:t>U.S. International Development Finance Corporation</a:t>
            </a:r>
          </a:p>
          <a:p>
            <a:pPr algn="l">
              <a:lnSpc>
                <a:spcPts val="2349"/>
              </a:lnSpc>
              <a:spcBef>
                <a:spcPct val="0"/>
              </a:spcBef>
            </a:pPr>
            <a:r>
              <a:rPr lang="en-US" sz="1600" dirty="0">
                <a:solidFill>
                  <a:srgbClr val="000000"/>
                </a:solidFill>
                <a:latin typeface="+mj-lt"/>
                <a:ea typeface="Now"/>
                <a:cs typeface="Now"/>
                <a:sym typeface="Now"/>
              </a:rPr>
              <a:t>British International Investment (BII) </a:t>
            </a:r>
          </a:p>
          <a:p>
            <a:pPr algn="l">
              <a:lnSpc>
                <a:spcPts val="2349"/>
              </a:lnSpc>
              <a:spcBef>
                <a:spcPct val="0"/>
              </a:spcBef>
            </a:pPr>
            <a:r>
              <a:rPr lang="en-US" sz="1600" dirty="0">
                <a:solidFill>
                  <a:srgbClr val="000000"/>
                </a:solidFill>
                <a:latin typeface="+mj-lt"/>
                <a:ea typeface="Now"/>
                <a:cs typeface="Now"/>
                <a:sym typeface="Now"/>
              </a:rPr>
              <a:t>Foreign and Commonwealth Office (FCDO)</a:t>
            </a:r>
          </a:p>
          <a:p>
            <a:pPr algn="l">
              <a:lnSpc>
                <a:spcPts val="2349"/>
              </a:lnSpc>
              <a:spcBef>
                <a:spcPct val="0"/>
              </a:spcBef>
            </a:pPr>
            <a:r>
              <a:rPr lang="en-US" sz="1600" dirty="0">
                <a:solidFill>
                  <a:srgbClr val="000000"/>
                </a:solidFill>
                <a:latin typeface="+mj-lt"/>
                <a:ea typeface="Now"/>
                <a:cs typeface="Now"/>
                <a:sym typeface="Now"/>
              </a:rPr>
              <a:t>Global Fund for Coral Reefs</a:t>
            </a:r>
          </a:p>
          <a:p>
            <a:pPr algn="l">
              <a:lnSpc>
                <a:spcPts val="2349"/>
              </a:lnSpc>
              <a:spcBef>
                <a:spcPct val="0"/>
              </a:spcBef>
            </a:pPr>
            <a:r>
              <a:rPr lang="en-US" sz="1600" dirty="0">
                <a:solidFill>
                  <a:srgbClr val="000000"/>
                </a:solidFill>
                <a:latin typeface="+mj-lt"/>
                <a:ea typeface="Now"/>
                <a:cs typeface="Now"/>
                <a:sym typeface="Now"/>
              </a:rPr>
              <a:t>Pegasus Capital Advisors</a:t>
            </a:r>
          </a:p>
          <a:p>
            <a:pPr algn="l">
              <a:lnSpc>
                <a:spcPts val="2349"/>
              </a:lnSpc>
              <a:spcBef>
                <a:spcPct val="0"/>
              </a:spcBef>
            </a:pPr>
            <a:r>
              <a:rPr lang="en-US" sz="1600" dirty="0">
                <a:solidFill>
                  <a:srgbClr val="000000"/>
                </a:solidFill>
                <a:latin typeface="+mj-lt"/>
                <a:ea typeface="Now"/>
                <a:cs typeface="Now"/>
                <a:sym typeface="Now"/>
              </a:rPr>
              <a:t>Angeleno Group</a:t>
            </a:r>
          </a:p>
          <a:p>
            <a:pPr algn="l">
              <a:lnSpc>
                <a:spcPts val="2349"/>
              </a:lnSpc>
              <a:spcBef>
                <a:spcPct val="0"/>
              </a:spcBef>
            </a:pPr>
            <a:r>
              <a:rPr lang="en-US" sz="1600" dirty="0">
                <a:solidFill>
                  <a:srgbClr val="000000"/>
                </a:solidFill>
                <a:latin typeface="+mj-lt"/>
                <a:ea typeface="Now"/>
                <a:cs typeface="Now"/>
                <a:sym typeface="Now"/>
              </a:rPr>
              <a:t>UNDP and World Bank</a:t>
            </a:r>
          </a:p>
        </p:txBody>
      </p:sp>
    </p:spTree>
    <p:extLst>
      <p:ext uri="{BB962C8B-B14F-4D97-AF65-F5344CB8AC3E}">
        <p14:creationId xmlns:p14="http://schemas.microsoft.com/office/powerpoint/2010/main" val="139827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A88B1-9141-3544-D650-AF0ACB609B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13CB0D1-DCF6-0CB1-84CC-86BE53FD1411}"/>
              </a:ext>
            </a:extLst>
          </p:cNvPr>
          <p:cNvSpPr/>
          <p:nvPr/>
        </p:nvSpPr>
        <p:spPr>
          <a:xfrm>
            <a:off x="0" y="0"/>
            <a:ext cx="13766800" cy="7772400"/>
          </a:xfrm>
          <a:custGeom>
            <a:avLst/>
            <a:gdLst/>
            <a:ahLst/>
            <a:cxnLst/>
            <a:rect l="l" t="t" r="r" b="b"/>
            <a:pathLst>
              <a:path w="13766800" h="7772400">
                <a:moveTo>
                  <a:pt x="0" y="0"/>
                </a:moveTo>
                <a:lnTo>
                  <a:pt x="13766800" y="0"/>
                </a:lnTo>
                <a:lnTo>
                  <a:pt x="13766800" y="7772400"/>
                </a:lnTo>
                <a:lnTo>
                  <a:pt x="0" y="7772400"/>
                </a:lnTo>
                <a:lnTo>
                  <a:pt x="0" y="0"/>
                </a:lnTo>
                <a:close/>
              </a:path>
            </a:pathLst>
          </a:custGeom>
          <a:blipFill>
            <a:blip r:embed="rId2" cstate="email">
              <a:extLst>
                <a:ext uri="{28A0092B-C50C-407E-A947-70E740481C1C}">
                  <a14:useLocalDpi xmlns:a14="http://schemas.microsoft.com/office/drawing/2010/main"/>
                </a:ext>
              </a:extLst>
            </a:blip>
            <a:stretch>
              <a:fillRect l="-369"/>
            </a:stretch>
          </a:blipFill>
        </p:spPr>
        <p:txBody>
          <a:bodyPr/>
          <a:lstStyle/>
          <a:p>
            <a:endParaRPr lang="en-US">
              <a:latin typeface="+mj-lt"/>
            </a:endParaRPr>
          </a:p>
        </p:txBody>
      </p:sp>
      <p:sp>
        <p:nvSpPr>
          <p:cNvPr id="3" name="Freeform 3">
            <a:extLst>
              <a:ext uri="{FF2B5EF4-FFF2-40B4-BE49-F238E27FC236}">
                <a16:creationId xmlns:a16="http://schemas.microsoft.com/office/drawing/2014/main" id="{E899E8C8-95C6-591C-F4F8-7B812D7732CD}"/>
              </a:ext>
            </a:extLst>
          </p:cNvPr>
          <p:cNvSpPr/>
          <p:nvPr/>
        </p:nvSpPr>
        <p:spPr>
          <a:xfrm>
            <a:off x="0" y="261684"/>
            <a:ext cx="13716000" cy="7772400"/>
          </a:xfrm>
          <a:custGeom>
            <a:avLst/>
            <a:gdLst/>
            <a:ahLst/>
            <a:cxnLst/>
            <a:rect l="l" t="t" r="r" b="b"/>
            <a:pathLst>
              <a:path w="13716000" h="7772400">
                <a:moveTo>
                  <a:pt x="0" y="0"/>
                </a:moveTo>
                <a:lnTo>
                  <a:pt x="13716000" y="0"/>
                </a:lnTo>
                <a:lnTo>
                  <a:pt x="13716000" y="7772400"/>
                </a:lnTo>
                <a:lnTo>
                  <a:pt x="0" y="7772400"/>
                </a:lnTo>
                <a:lnTo>
                  <a:pt x="0" y="0"/>
                </a:lnTo>
                <a:close/>
              </a:path>
            </a:pathLst>
          </a:custGeom>
          <a:blipFill>
            <a:blip r:embed="rId3" cstate="email">
              <a:alphaModFix amt="35000"/>
              <a:extLst>
                <a:ext uri="{28A0092B-C50C-407E-A947-70E740481C1C}">
                  <a14:useLocalDpi xmlns:a14="http://schemas.microsoft.com/office/drawing/2010/main"/>
                </a:ext>
              </a:extLst>
            </a:blip>
            <a:stretch>
              <a:fillRect t="-42953" b="-54311"/>
            </a:stretch>
          </a:blipFill>
        </p:spPr>
        <p:txBody>
          <a:bodyPr/>
          <a:lstStyle/>
          <a:p>
            <a:endParaRPr lang="en-US">
              <a:latin typeface="+mj-lt"/>
            </a:endParaRPr>
          </a:p>
        </p:txBody>
      </p:sp>
      <p:grpSp>
        <p:nvGrpSpPr>
          <p:cNvPr id="7" name="Group 7">
            <a:extLst>
              <a:ext uri="{FF2B5EF4-FFF2-40B4-BE49-F238E27FC236}">
                <a16:creationId xmlns:a16="http://schemas.microsoft.com/office/drawing/2014/main" id="{871E2169-4AFA-16FB-E335-6FA2C14B72F9}"/>
              </a:ext>
            </a:extLst>
          </p:cNvPr>
          <p:cNvGrpSpPr/>
          <p:nvPr/>
        </p:nvGrpSpPr>
        <p:grpSpPr>
          <a:xfrm>
            <a:off x="-23091" y="213680"/>
            <a:ext cx="13766800" cy="1419604"/>
            <a:chOff x="0" y="-19050"/>
            <a:chExt cx="4781176" cy="563357"/>
          </a:xfrm>
        </p:grpSpPr>
        <p:sp>
          <p:nvSpPr>
            <p:cNvPr id="8" name="Freeform 8">
              <a:extLst>
                <a:ext uri="{FF2B5EF4-FFF2-40B4-BE49-F238E27FC236}">
                  <a16:creationId xmlns:a16="http://schemas.microsoft.com/office/drawing/2014/main" id="{57AA20C1-C389-AEBC-CE9B-C1ABAC577A0C}"/>
                </a:ext>
              </a:extLst>
            </p:cNvPr>
            <p:cNvSpPr/>
            <p:nvPr/>
          </p:nvSpPr>
          <p:spPr>
            <a:xfrm>
              <a:off x="17642" y="0"/>
              <a:ext cx="4763534" cy="544307"/>
            </a:xfrm>
            <a:custGeom>
              <a:avLst/>
              <a:gdLst/>
              <a:ahLst/>
              <a:cxnLst/>
              <a:rect l="l" t="t" r="r" b="b"/>
              <a:pathLst>
                <a:path w="4781176" h="544307">
                  <a:moveTo>
                    <a:pt x="0" y="0"/>
                  </a:moveTo>
                  <a:lnTo>
                    <a:pt x="4781176" y="0"/>
                  </a:lnTo>
                  <a:lnTo>
                    <a:pt x="4781176" y="544307"/>
                  </a:lnTo>
                  <a:lnTo>
                    <a:pt x="0" y="544307"/>
                  </a:lnTo>
                  <a:close/>
                </a:path>
              </a:pathLst>
            </a:custGeom>
            <a:solidFill>
              <a:srgbClr val="023873">
                <a:alpha val="74902"/>
              </a:srgbClr>
            </a:solidFill>
          </p:spPr>
          <p:txBody>
            <a:bodyPr/>
            <a:lstStyle/>
            <a:p>
              <a:r>
                <a:rPr lang="en-US" sz="5000" b="1" dirty="0">
                  <a:solidFill>
                    <a:srgbClr val="FFFFFF"/>
                  </a:solidFill>
                  <a:latin typeface="+mj-lt"/>
                  <a:ea typeface="Open Sans Extra Bold" panose="020B0604020202020204" charset="0"/>
                  <a:cs typeface="Open Sans Extra Bold" panose="020B0604020202020204" charset="0"/>
                </a:rPr>
                <a:t>Appendix D</a:t>
              </a:r>
            </a:p>
          </p:txBody>
        </p:sp>
        <p:sp>
          <p:nvSpPr>
            <p:cNvPr id="9" name="TextBox 9">
              <a:extLst>
                <a:ext uri="{FF2B5EF4-FFF2-40B4-BE49-F238E27FC236}">
                  <a16:creationId xmlns:a16="http://schemas.microsoft.com/office/drawing/2014/main" id="{3C3F195C-1B1B-38EE-7D3B-1F1A5DCF29F5}"/>
                </a:ext>
              </a:extLst>
            </p:cNvPr>
            <p:cNvSpPr txBox="1"/>
            <p:nvPr/>
          </p:nvSpPr>
          <p:spPr>
            <a:xfrm>
              <a:off x="0" y="-19050"/>
              <a:ext cx="4781176" cy="563357"/>
            </a:xfrm>
            <a:prstGeom prst="rect">
              <a:avLst/>
            </a:prstGeom>
          </p:spPr>
          <p:txBody>
            <a:bodyPr lIns="50800" tIns="50800" rIns="50800" bIns="50800" rtlCol="0" anchor="ctr"/>
            <a:lstStyle/>
            <a:p>
              <a:pPr algn="ctr">
                <a:lnSpc>
                  <a:spcPts val="1995"/>
                </a:lnSpc>
              </a:pPr>
              <a:endParaRPr>
                <a:latin typeface="+mj-lt"/>
              </a:endParaRPr>
            </a:p>
          </p:txBody>
        </p:sp>
      </p:grpSp>
      <p:sp>
        <p:nvSpPr>
          <p:cNvPr id="15" name="TextBox 15">
            <a:extLst>
              <a:ext uri="{FF2B5EF4-FFF2-40B4-BE49-F238E27FC236}">
                <a16:creationId xmlns:a16="http://schemas.microsoft.com/office/drawing/2014/main" id="{271BF6FB-5776-4852-A0B9-95D43F941D7D}"/>
              </a:ext>
            </a:extLst>
          </p:cNvPr>
          <p:cNvSpPr txBox="1"/>
          <p:nvPr/>
        </p:nvSpPr>
        <p:spPr>
          <a:xfrm>
            <a:off x="-152400" y="3270721"/>
            <a:ext cx="13716000" cy="877163"/>
          </a:xfrm>
          <a:prstGeom prst="rect">
            <a:avLst/>
          </a:prstGeom>
        </p:spPr>
        <p:txBody>
          <a:bodyPr wrap="square" lIns="0" tIns="0" rIns="0" bIns="0" rtlCol="0" anchor="t">
            <a:spAutoFit/>
          </a:bodyPr>
          <a:lstStyle/>
          <a:p>
            <a:pPr marL="0" lvl="0" indent="0" algn="ctr">
              <a:lnSpc>
                <a:spcPts val="7200"/>
              </a:lnSpc>
              <a:spcBef>
                <a:spcPct val="0"/>
              </a:spcBef>
            </a:pPr>
            <a:r>
              <a:rPr lang="en-US" sz="5000" b="1" dirty="0">
                <a:solidFill>
                  <a:srgbClr val="FFFFFF"/>
                </a:solidFill>
                <a:latin typeface="+mj-lt"/>
                <a:ea typeface="Open Sans Extra Bold" panose="020B0604020202020204" charset="0"/>
                <a:cs typeface="Open Sans Extra Bold" panose="020B0604020202020204" charset="0"/>
                <a:sym typeface="Now Bold"/>
              </a:rPr>
              <a:t>KEY PARTNERS</a:t>
            </a:r>
          </a:p>
        </p:txBody>
      </p:sp>
    </p:spTree>
    <p:extLst>
      <p:ext uri="{BB962C8B-B14F-4D97-AF65-F5344CB8AC3E}">
        <p14:creationId xmlns:p14="http://schemas.microsoft.com/office/powerpoint/2010/main" val="1551661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4"/>
          <p:cNvSpPr/>
          <p:nvPr/>
        </p:nvSpPr>
        <p:spPr>
          <a:xfrm>
            <a:off x="0" y="0"/>
            <a:ext cx="5050657" cy="778577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j-lt"/>
            </a:endParaRPr>
          </a:p>
        </p:txBody>
      </p:sp>
      <p:pic>
        <p:nvPicPr>
          <p:cNvPr id="114" name="Google Shape;114;p14" title="braidtheory-logo-color-full-stacked-1200x356.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8640" y="548640"/>
            <a:ext cx="2787300" cy="826891"/>
          </a:xfrm>
          <a:prstGeom prst="rect">
            <a:avLst/>
          </a:prstGeom>
          <a:noFill/>
          <a:ln>
            <a:noFill/>
          </a:ln>
        </p:spPr>
      </p:pic>
      <p:sp>
        <p:nvSpPr>
          <p:cNvPr id="115" name="Google Shape;115;p14"/>
          <p:cNvSpPr txBox="1"/>
          <p:nvPr/>
        </p:nvSpPr>
        <p:spPr>
          <a:xfrm>
            <a:off x="8032534" y="6547867"/>
            <a:ext cx="5141571" cy="980392"/>
          </a:xfrm>
          <a:prstGeom prst="rect">
            <a:avLst/>
          </a:prstGeom>
          <a:noFill/>
          <a:ln>
            <a:noFill/>
          </a:ln>
        </p:spPr>
        <p:txBody>
          <a:bodyPr spcFirstLastPara="1" wrap="square" lIns="137475" tIns="137475" rIns="137475" bIns="137475" anchor="t" anchorCtr="0">
            <a:spAutoFit/>
          </a:bodyPr>
          <a:lstStyle/>
          <a:p>
            <a:r>
              <a:rPr lang="en" sz="1100" dirty="0">
                <a:latin typeface="+mj-lt"/>
              </a:rPr>
              <a:t>Celebrating Innovators Shaping the 22nd Century</a:t>
            </a:r>
          </a:p>
          <a:p>
            <a:pPr marL="171450" indent="-171450">
              <a:spcBef>
                <a:spcPts val="200"/>
              </a:spcBef>
              <a:buChar char="•"/>
            </a:pPr>
            <a:r>
              <a:rPr lang="en" sz="1100" dirty="0">
                <a:latin typeface="+mj-lt"/>
              </a:rPr>
              <a:t>Entrepreneurs showcase cutting-edge blue economy solutions</a:t>
            </a:r>
          </a:p>
          <a:p>
            <a:pPr marL="171450" indent="-171450">
              <a:buChar char="•"/>
            </a:pPr>
            <a:r>
              <a:rPr lang="en" sz="1100" dirty="0">
                <a:latin typeface="+mj-lt"/>
              </a:rPr>
              <a:t>Industry leaders discover transformative technologies</a:t>
            </a:r>
          </a:p>
          <a:p>
            <a:pPr marL="171450" indent="-171450">
              <a:buChar char="•"/>
            </a:pPr>
            <a:r>
              <a:rPr lang="en" sz="1100" dirty="0">
                <a:latin typeface="+mj-lt"/>
              </a:rPr>
              <a:t>Investors connect with ventures poised for sustainable growth</a:t>
            </a:r>
          </a:p>
        </p:txBody>
      </p:sp>
      <p:sp>
        <p:nvSpPr>
          <p:cNvPr id="117" name="Google Shape;117;p14"/>
          <p:cNvSpPr txBox="1"/>
          <p:nvPr/>
        </p:nvSpPr>
        <p:spPr>
          <a:xfrm>
            <a:off x="8173391" y="3240136"/>
            <a:ext cx="2451600" cy="673988"/>
          </a:xfrm>
          <a:prstGeom prst="rect">
            <a:avLst/>
          </a:prstGeom>
          <a:noFill/>
          <a:ln>
            <a:noFill/>
          </a:ln>
        </p:spPr>
        <p:txBody>
          <a:bodyPr spcFirstLastPara="1" wrap="square" lIns="0" tIns="82275" rIns="0" bIns="82275" anchor="t" anchorCtr="0">
            <a:spAutoFit/>
          </a:bodyPr>
          <a:lstStyle/>
          <a:p>
            <a:pPr marL="0" marR="0" lvl="0" indent="0" algn="l" rtl="0">
              <a:lnSpc>
                <a:spcPct val="100000"/>
              </a:lnSpc>
              <a:spcAft>
                <a:spcPts val="0"/>
              </a:spcAft>
              <a:buNone/>
            </a:pPr>
            <a:r>
              <a:rPr lang="en" sz="1100" dirty="0">
                <a:latin typeface="+mj-lt"/>
              </a:rPr>
              <a:t>Expert workshops, exclusive resources, mentorship, networking, and funding opportunities.</a:t>
            </a:r>
            <a:endParaRPr lang="en-US" sz="900" dirty="0">
              <a:latin typeface="+mj-lt"/>
            </a:endParaRPr>
          </a:p>
        </p:txBody>
      </p:sp>
      <p:pic>
        <p:nvPicPr>
          <p:cNvPr id="118" name="Google Shape;118;p14" title="blue-future-incub.jp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173391" y="1639919"/>
            <a:ext cx="2456307" cy="1600200"/>
          </a:xfrm>
          <a:prstGeom prst="rect">
            <a:avLst/>
          </a:prstGeom>
          <a:noFill/>
          <a:ln>
            <a:noFill/>
          </a:ln>
        </p:spPr>
      </p:pic>
      <p:sp>
        <p:nvSpPr>
          <p:cNvPr id="120" name="Google Shape;120;p14"/>
          <p:cNvSpPr txBox="1"/>
          <p:nvPr/>
        </p:nvSpPr>
        <p:spPr>
          <a:xfrm>
            <a:off x="5593221" y="5570307"/>
            <a:ext cx="2301900" cy="673988"/>
          </a:xfrm>
          <a:prstGeom prst="rect">
            <a:avLst/>
          </a:prstGeom>
          <a:noFill/>
          <a:ln>
            <a:noFill/>
          </a:ln>
        </p:spPr>
        <p:txBody>
          <a:bodyPr spcFirstLastPara="1" wrap="square" lIns="0" tIns="82275" rIns="0" bIns="82275" anchor="t" anchorCtr="0">
            <a:spAutoFit/>
          </a:bodyPr>
          <a:lstStyle/>
          <a:p>
            <a:pPr marL="0" marR="0" lvl="0" indent="0" algn="l" rtl="0">
              <a:lnSpc>
                <a:spcPct val="100000"/>
              </a:lnSpc>
              <a:spcAft>
                <a:spcPts val="0"/>
              </a:spcAft>
              <a:buNone/>
            </a:pPr>
            <a:r>
              <a:rPr lang="en" sz="1100" dirty="0">
                <a:latin typeface="+mj-lt"/>
              </a:rPr>
              <a:t>NOAA-funded accelerator programs supporting the commercialization of ocean data technologies.</a:t>
            </a:r>
            <a:endParaRPr lang="en-US" sz="1100" dirty="0">
              <a:latin typeface="+mj-lt"/>
            </a:endParaRPr>
          </a:p>
        </p:txBody>
      </p:sp>
      <p:pic>
        <p:nvPicPr>
          <p:cNvPr id="121" name="Google Shape;121;p14" title="continuum.jp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593221" y="3970107"/>
            <a:ext cx="2442972" cy="1600200"/>
          </a:xfrm>
          <a:prstGeom prst="rect">
            <a:avLst/>
          </a:prstGeom>
          <a:noFill/>
          <a:ln>
            <a:noFill/>
          </a:ln>
        </p:spPr>
      </p:pic>
      <p:sp>
        <p:nvSpPr>
          <p:cNvPr id="123" name="Google Shape;123;p14"/>
          <p:cNvSpPr txBox="1"/>
          <p:nvPr/>
        </p:nvSpPr>
        <p:spPr>
          <a:xfrm>
            <a:off x="5593221" y="3240128"/>
            <a:ext cx="2442900" cy="673988"/>
          </a:xfrm>
          <a:prstGeom prst="rect">
            <a:avLst/>
          </a:prstGeom>
          <a:noFill/>
          <a:ln>
            <a:noFill/>
          </a:ln>
        </p:spPr>
        <p:txBody>
          <a:bodyPr spcFirstLastPara="1" wrap="square" lIns="0" tIns="82275" rIns="0" bIns="82275" anchor="t" anchorCtr="0">
            <a:spAutoFit/>
          </a:bodyPr>
          <a:lstStyle/>
          <a:p>
            <a:r>
              <a:rPr lang="en" sz="1100" dirty="0">
                <a:latin typeface="+mj-lt"/>
              </a:rPr>
              <a:t>90-day accelerator for startups working on solutions across all blue economy industry sectors.</a:t>
            </a:r>
            <a:endParaRPr lang="en-US" sz="1100" dirty="0">
              <a:latin typeface="+mj-lt"/>
            </a:endParaRPr>
          </a:p>
        </p:txBody>
      </p:sp>
      <p:pic>
        <p:nvPicPr>
          <p:cNvPr id="124" name="Google Shape;124;p14" title="la-blue.jp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593221" y="1639919"/>
            <a:ext cx="2464308" cy="1600200"/>
          </a:xfrm>
          <a:prstGeom prst="rect">
            <a:avLst/>
          </a:prstGeom>
          <a:noFill/>
          <a:ln>
            <a:noFill/>
          </a:ln>
        </p:spPr>
      </p:pic>
      <p:sp>
        <p:nvSpPr>
          <p:cNvPr id="126" name="Google Shape;126;p14"/>
          <p:cNvSpPr txBox="1"/>
          <p:nvPr/>
        </p:nvSpPr>
        <p:spPr>
          <a:xfrm>
            <a:off x="10744200" y="3240128"/>
            <a:ext cx="2349600" cy="673988"/>
          </a:xfrm>
          <a:prstGeom prst="rect">
            <a:avLst/>
          </a:prstGeom>
          <a:noFill/>
          <a:ln>
            <a:noFill/>
          </a:ln>
        </p:spPr>
        <p:txBody>
          <a:bodyPr spcFirstLastPara="1" wrap="square" lIns="0" tIns="82275" rIns="0" bIns="82275" anchor="t" anchorCtr="0">
            <a:spAutoFit/>
          </a:bodyPr>
          <a:lstStyle/>
          <a:p>
            <a:r>
              <a:rPr lang="en" sz="1100" dirty="0">
                <a:latin typeface="+mj-lt"/>
              </a:rPr>
              <a:t>Stakeholder engagement and entrepreneur advisory services in North America, Europe, and Asia.</a:t>
            </a:r>
            <a:endParaRPr lang="en-US" sz="900" dirty="0">
              <a:latin typeface="+mj-lt"/>
            </a:endParaRPr>
          </a:p>
        </p:txBody>
      </p:sp>
      <p:pic>
        <p:nvPicPr>
          <p:cNvPr id="127" name="Google Shape;127;p14" descr="landing-pads.jpg" title="landing-pads.jpg"/>
          <p:cNvPicPr preferRelativeResize="0"/>
          <p:nvPr/>
        </p:nvPicPr>
        <p:blipFill>
          <a:blip r:embed="rId7" cstate="email">
            <a:extLst>
              <a:ext uri="{28A0092B-C50C-407E-A947-70E740481C1C}">
                <a14:useLocalDpi xmlns:a14="http://schemas.microsoft.com/office/drawing/2010/main"/>
              </a:ext>
            </a:extLst>
          </a:blip>
          <a:stretch>
            <a:fillRect/>
          </a:stretch>
        </p:blipFill>
        <p:spPr>
          <a:xfrm>
            <a:off x="10762261" y="1639919"/>
            <a:ext cx="2459736" cy="1600199"/>
          </a:xfrm>
          <a:prstGeom prst="rect">
            <a:avLst/>
          </a:prstGeom>
          <a:noFill/>
          <a:ln>
            <a:noFill/>
          </a:ln>
        </p:spPr>
      </p:pic>
      <p:sp>
        <p:nvSpPr>
          <p:cNvPr id="129" name="Google Shape;129;p14"/>
          <p:cNvSpPr txBox="1"/>
          <p:nvPr/>
        </p:nvSpPr>
        <p:spPr>
          <a:xfrm>
            <a:off x="8173402" y="5570308"/>
            <a:ext cx="2484900" cy="673988"/>
          </a:xfrm>
          <a:prstGeom prst="rect">
            <a:avLst/>
          </a:prstGeom>
          <a:noFill/>
          <a:ln>
            <a:noFill/>
          </a:ln>
        </p:spPr>
        <p:txBody>
          <a:bodyPr spcFirstLastPara="1" wrap="square" lIns="0" tIns="82275" rIns="0" bIns="82275" anchor="t" anchorCtr="0">
            <a:spAutoFit/>
          </a:bodyPr>
          <a:lstStyle/>
          <a:p>
            <a:pPr marL="0" marR="0" lvl="0" indent="0" algn="l" rtl="0">
              <a:lnSpc>
                <a:spcPct val="100000"/>
              </a:lnSpc>
              <a:spcAft>
                <a:spcPts val="0"/>
              </a:spcAft>
              <a:buNone/>
            </a:pPr>
            <a:r>
              <a:rPr lang="en" sz="1100" dirty="0">
                <a:latin typeface="+mj-lt"/>
              </a:rPr>
              <a:t>Customer services supporting the advancement and adoption of marine energy solutions.</a:t>
            </a:r>
            <a:endParaRPr lang="en-US" sz="900" dirty="0">
              <a:latin typeface="+mj-lt"/>
            </a:endParaRPr>
          </a:p>
        </p:txBody>
      </p:sp>
      <p:pic>
        <p:nvPicPr>
          <p:cNvPr id="130" name="Google Shape;130;p14" descr="marine-energy-advisory.jpg" title="marine-energy-advisory.jpg"/>
          <p:cNvPicPr preferRelativeResize="0"/>
          <p:nvPr/>
        </p:nvPicPr>
        <p:blipFill>
          <a:blip r:embed="rId8" cstate="email">
            <a:extLst>
              <a:ext uri="{28A0092B-C50C-407E-A947-70E740481C1C}">
                <a14:useLocalDpi xmlns:a14="http://schemas.microsoft.com/office/drawing/2010/main"/>
              </a:ext>
            </a:extLst>
          </a:blip>
          <a:stretch>
            <a:fillRect/>
          </a:stretch>
        </p:blipFill>
        <p:spPr>
          <a:xfrm>
            <a:off x="8184976" y="3970107"/>
            <a:ext cx="2461846" cy="1600200"/>
          </a:xfrm>
          <a:prstGeom prst="rect">
            <a:avLst/>
          </a:prstGeom>
          <a:noFill/>
          <a:ln>
            <a:noFill/>
          </a:ln>
        </p:spPr>
      </p:pic>
      <p:sp>
        <p:nvSpPr>
          <p:cNvPr id="132" name="Google Shape;132;p14"/>
          <p:cNvSpPr txBox="1"/>
          <p:nvPr/>
        </p:nvSpPr>
        <p:spPr>
          <a:xfrm>
            <a:off x="10736826" y="5570307"/>
            <a:ext cx="2301900" cy="504711"/>
          </a:xfrm>
          <a:prstGeom prst="rect">
            <a:avLst/>
          </a:prstGeom>
          <a:noFill/>
          <a:ln>
            <a:noFill/>
          </a:ln>
        </p:spPr>
        <p:txBody>
          <a:bodyPr spcFirstLastPara="1" wrap="square" lIns="0" tIns="82275" rIns="0" bIns="82275" anchor="t" anchorCtr="0">
            <a:spAutoFit/>
          </a:bodyPr>
          <a:lstStyle/>
          <a:p>
            <a:r>
              <a:rPr lang="en" sz="1100" dirty="0">
                <a:latin typeface="+mj-lt"/>
              </a:rPr>
              <a:t>Customized pilot project design and deployment support for startups. </a:t>
            </a:r>
            <a:endParaRPr lang="en-US" sz="900" dirty="0">
              <a:latin typeface="+mj-lt"/>
            </a:endParaRPr>
          </a:p>
        </p:txBody>
      </p:sp>
      <p:pic>
        <p:nvPicPr>
          <p:cNvPr id="133" name="Google Shape;133;p14" title="springboard.jpg"/>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10736826" y="3970107"/>
            <a:ext cx="2456307" cy="1600200"/>
          </a:xfrm>
          <a:prstGeom prst="rect">
            <a:avLst/>
          </a:prstGeom>
          <a:noFill/>
          <a:ln>
            <a:noFill/>
          </a:ln>
        </p:spPr>
      </p:pic>
      <p:sp>
        <p:nvSpPr>
          <p:cNvPr id="134" name="Google Shape;134;p14"/>
          <p:cNvSpPr txBox="1"/>
          <p:nvPr/>
        </p:nvSpPr>
        <p:spPr>
          <a:xfrm>
            <a:off x="5584098" y="548650"/>
            <a:ext cx="7617128" cy="82475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dirty="0">
                <a:solidFill>
                  <a:schemeClr val="tx1"/>
                </a:solidFill>
                <a:latin typeface="+mj-lt"/>
              </a:rPr>
              <a:t>Braid Theory programs target entrepreneurs with the most promising solutions across all areas of the blue economy innovation ecosystem including enabling technologies.</a:t>
            </a:r>
            <a:endParaRPr sz="1800" dirty="0">
              <a:solidFill>
                <a:schemeClr val="tx1"/>
              </a:solidFill>
              <a:latin typeface="+mj-lt"/>
            </a:endParaRPr>
          </a:p>
        </p:txBody>
      </p:sp>
      <p:sp>
        <p:nvSpPr>
          <p:cNvPr id="135" name="Google Shape;135;p14"/>
          <p:cNvSpPr txBox="1"/>
          <p:nvPr/>
        </p:nvSpPr>
        <p:spPr>
          <a:xfrm>
            <a:off x="548650" y="1531529"/>
            <a:ext cx="4328150" cy="5958524"/>
          </a:xfrm>
          <a:prstGeom prst="rect">
            <a:avLst/>
          </a:prstGeom>
          <a:noFill/>
          <a:ln>
            <a:noFill/>
          </a:ln>
        </p:spPr>
        <p:txBody>
          <a:bodyPr spcFirstLastPara="1" wrap="square" lIns="0" tIns="91425" rIns="0" bIns="91425" anchor="t" anchorCtr="0">
            <a:spAutoFit/>
          </a:bodyPr>
          <a:lstStyle/>
          <a:p>
            <a:pPr marL="0" marR="0" lvl="0" indent="0" algn="l" rtl="0">
              <a:spcBef>
                <a:spcPts val="0"/>
              </a:spcBef>
              <a:spcAft>
                <a:spcPts val="1200"/>
              </a:spcAft>
              <a:buNone/>
            </a:pPr>
            <a:r>
              <a:rPr lang="en-US" sz="1800" dirty="0">
                <a:solidFill>
                  <a:schemeClr val="tx1"/>
                </a:solidFill>
                <a:latin typeface="+mj-lt"/>
              </a:rPr>
              <a:t>Braid Theory is a vertically integrated venture advisory firm that supports science and engineering-led companies operating in the sustainable blue economy.</a:t>
            </a:r>
          </a:p>
          <a:p>
            <a:pPr marL="0" marR="0" lvl="0" indent="0" algn="l" rtl="0">
              <a:spcBef>
                <a:spcPts val="0"/>
              </a:spcBef>
              <a:spcAft>
                <a:spcPts val="1200"/>
              </a:spcAft>
              <a:buNone/>
            </a:pPr>
            <a:r>
              <a:rPr lang="en-US" sz="1800" dirty="0">
                <a:solidFill>
                  <a:schemeClr val="tx1"/>
                </a:solidFill>
                <a:latin typeface="+mj-lt"/>
              </a:rPr>
              <a:t>Braid Theory weaves together entrepreneurs, industry influencers, and corporate partners to accelerate the adoption of transformative technology, drive market growth, and create profitable collaborations.</a:t>
            </a:r>
            <a:endParaRPr lang="en" sz="1800" dirty="0">
              <a:solidFill>
                <a:schemeClr val="tx1"/>
              </a:solidFill>
              <a:latin typeface="+mj-lt"/>
            </a:endParaRPr>
          </a:p>
          <a:p>
            <a:pPr>
              <a:lnSpc>
                <a:spcPct val="110000"/>
              </a:lnSpc>
            </a:pPr>
            <a:r>
              <a:rPr lang="en" dirty="0">
                <a:solidFill>
                  <a:schemeClr val="tx1"/>
                </a:solidFill>
                <a:latin typeface="+mj-lt"/>
              </a:rPr>
              <a:t>High domain expertise. </a:t>
            </a:r>
          </a:p>
          <a:p>
            <a:pPr>
              <a:lnSpc>
                <a:spcPct val="110000"/>
              </a:lnSpc>
            </a:pPr>
            <a:r>
              <a:rPr lang="en" dirty="0">
                <a:solidFill>
                  <a:schemeClr val="tx1"/>
                </a:solidFill>
                <a:latin typeface="+mj-lt"/>
              </a:rPr>
              <a:t>Hybrid model of services.</a:t>
            </a:r>
          </a:p>
          <a:p>
            <a:pPr marL="584200" indent="-285750">
              <a:lnSpc>
                <a:spcPct val="110000"/>
              </a:lnSpc>
              <a:buFont typeface="Arial" panose="020B0604020202020204" pitchFamily="34" charset="0"/>
              <a:buChar char="•"/>
            </a:pPr>
            <a:r>
              <a:rPr lang="en" dirty="0">
                <a:solidFill>
                  <a:schemeClr val="tx1"/>
                </a:solidFill>
                <a:latin typeface="+mj-lt"/>
              </a:rPr>
              <a:t>Strategic consulting</a:t>
            </a:r>
            <a:endParaRPr lang="en-US" dirty="0">
              <a:solidFill>
                <a:schemeClr val="tx1"/>
              </a:solidFill>
              <a:latin typeface="+mj-lt"/>
            </a:endParaRPr>
          </a:p>
          <a:p>
            <a:pPr marL="584200" indent="-285750">
              <a:lnSpc>
                <a:spcPct val="110000"/>
              </a:lnSpc>
              <a:buFont typeface="Arial" panose="020B0604020202020204" pitchFamily="34" charset="0"/>
              <a:buChar char="•"/>
            </a:pPr>
            <a:r>
              <a:rPr lang="en" dirty="0">
                <a:solidFill>
                  <a:schemeClr val="tx1"/>
                </a:solidFill>
                <a:latin typeface="+mj-lt"/>
              </a:rPr>
              <a:t>Commercialization support</a:t>
            </a:r>
          </a:p>
          <a:p>
            <a:pPr marL="584200" indent="-285750">
              <a:lnSpc>
                <a:spcPct val="110000"/>
              </a:lnSpc>
              <a:buFont typeface="Arial" panose="020B0604020202020204" pitchFamily="34" charset="0"/>
              <a:buChar char="•"/>
            </a:pPr>
            <a:r>
              <a:rPr lang="en" dirty="0">
                <a:solidFill>
                  <a:schemeClr val="tx1"/>
                </a:solidFill>
                <a:latin typeface="+mj-lt"/>
              </a:rPr>
              <a:t>Acceleration programming</a:t>
            </a:r>
          </a:p>
          <a:p>
            <a:pPr marL="584200" indent="-285750">
              <a:lnSpc>
                <a:spcPct val="110000"/>
              </a:lnSpc>
              <a:buFont typeface="Arial" panose="020B0604020202020204" pitchFamily="34" charset="0"/>
              <a:buChar char="•"/>
            </a:pPr>
            <a:r>
              <a:rPr lang="en" dirty="0">
                <a:solidFill>
                  <a:schemeClr val="tx1"/>
                </a:solidFill>
                <a:latin typeface="+mj-lt"/>
              </a:rPr>
              <a:t>Event production</a:t>
            </a:r>
          </a:p>
          <a:p>
            <a:pPr marL="584200" indent="-285750">
              <a:lnSpc>
                <a:spcPct val="110000"/>
              </a:lnSpc>
              <a:buFont typeface="Arial" panose="020B0604020202020204" pitchFamily="34" charset="0"/>
              <a:buChar char="•"/>
            </a:pPr>
            <a:r>
              <a:rPr lang="en" dirty="0">
                <a:solidFill>
                  <a:schemeClr val="tx1"/>
                </a:solidFill>
                <a:latin typeface="+mj-lt"/>
              </a:rPr>
              <a:t>Access to capital</a:t>
            </a:r>
            <a:endParaRPr lang="en-US" dirty="0">
              <a:solidFill>
                <a:schemeClr val="tx1"/>
              </a:solidFill>
              <a:latin typeface="+mj-lt"/>
            </a:endParaRPr>
          </a:p>
          <a:p>
            <a:pPr marL="584200" indent="-285750">
              <a:lnSpc>
                <a:spcPct val="110000"/>
              </a:lnSpc>
              <a:spcAft>
                <a:spcPts val="1800"/>
              </a:spcAft>
              <a:buFont typeface="Arial" panose="020B0604020202020204" pitchFamily="34" charset="0"/>
              <a:buChar char="•"/>
            </a:pPr>
            <a:r>
              <a:rPr lang="en" dirty="0">
                <a:solidFill>
                  <a:schemeClr val="tx1"/>
                </a:solidFill>
                <a:latin typeface="+mj-lt"/>
              </a:rPr>
              <a:t>Pilot project coordination</a:t>
            </a:r>
          </a:p>
          <a:p>
            <a:pPr>
              <a:lnSpc>
                <a:spcPct val="110000"/>
              </a:lnSpc>
            </a:pPr>
            <a:r>
              <a:rPr lang="en" dirty="0">
                <a:solidFill>
                  <a:schemeClr val="tx1"/>
                </a:solidFill>
                <a:latin typeface="+mj-lt"/>
              </a:rPr>
              <a:t>Los Angeles | Barcelona | Singapore</a:t>
            </a:r>
            <a:endParaRPr lang="en-US" dirty="0">
              <a:solidFill>
                <a:schemeClr val="tx1"/>
              </a:solidFill>
              <a:latin typeface="+mj-lt"/>
            </a:endParaRPr>
          </a:p>
        </p:txBody>
      </p:sp>
      <p:pic>
        <p:nvPicPr>
          <p:cNvPr id="136" name="Google Shape;136;p14" title="ig22_logo.png"/>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5583232" y="6715967"/>
            <a:ext cx="2227479" cy="548640"/>
          </a:xfrm>
          <a:prstGeom prst="rect">
            <a:avLst/>
          </a:prstGeom>
          <a:noFill/>
          <a:ln>
            <a:noFill/>
          </a:ln>
        </p:spPr>
      </p:pic>
      <p:cxnSp>
        <p:nvCxnSpPr>
          <p:cNvPr id="137" name="Google Shape;137;p14"/>
          <p:cNvCxnSpPr/>
          <p:nvPr/>
        </p:nvCxnSpPr>
        <p:spPr>
          <a:xfrm>
            <a:off x="5580720" y="6432358"/>
            <a:ext cx="7610885"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139539" y="4236348"/>
            <a:ext cx="3593700" cy="789413"/>
          </a:xfrm>
          <a:prstGeom prst="rect">
            <a:avLst/>
          </a:pr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defTabSz="1028700">
              <a:buClr>
                <a:srgbClr val="000000"/>
              </a:buClr>
            </a:pPr>
            <a:endParaRPr sz="2025" kern="0">
              <a:solidFill>
                <a:srgbClr val="000000"/>
              </a:solidFill>
              <a:latin typeface="Arial"/>
              <a:ea typeface="Arial"/>
              <a:cs typeface="Arial"/>
              <a:sym typeface="Arial"/>
            </a:endParaRPr>
          </a:p>
        </p:txBody>
      </p:sp>
      <p:sp>
        <p:nvSpPr>
          <p:cNvPr id="85" name="Google Shape;85;p1"/>
          <p:cNvSpPr/>
          <p:nvPr/>
        </p:nvSpPr>
        <p:spPr>
          <a:xfrm>
            <a:off x="3897039" y="28575"/>
            <a:ext cx="9818961" cy="7715250"/>
          </a:xfrm>
          <a:prstGeom prst="rect">
            <a:avLst/>
          </a:prstGeom>
          <a:solidFill>
            <a:schemeClr val="lt2"/>
          </a:solidFill>
          <a:ln w="19050" cap="flat" cmpd="sng">
            <a:solidFill>
              <a:srgbClr val="1F5C99"/>
            </a:solidFill>
            <a:prstDash val="solid"/>
            <a:miter lim="800000"/>
            <a:headEnd type="none" w="sm" len="sm"/>
            <a:tailEnd type="none" w="sm" len="sm"/>
          </a:ln>
        </p:spPr>
        <p:txBody>
          <a:bodyPr spcFirstLastPara="1" wrap="square" lIns="102853" tIns="51413" rIns="102853" bIns="51413" anchor="ctr" anchorCtr="0">
            <a:noAutofit/>
          </a:bodyPr>
          <a:lstStyle/>
          <a:p>
            <a:pPr algn="ctr" defTabSz="1028700">
              <a:buClr>
                <a:srgbClr val="000000"/>
              </a:buClr>
            </a:pPr>
            <a:endParaRPr sz="2025" kern="0">
              <a:solidFill>
                <a:srgbClr val="FFFFFF"/>
              </a:solidFill>
              <a:latin typeface="Arial"/>
              <a:ea typeface="Arial"/>
              <a:cs typeface="Arial"/>
              <a:sym typeface="Arial"/>
            </a:endParaRPr>
          </a:p>
        </p:txBody>
      </p:sp>
      <p:sp>
        <p:nvSpPr>
          <p:cNvPr id="87" name="Google Shape;87;p1"/>
          <p:cNvSpPr txBox="1"/>
          <p:nvPr/>
        </p:nvSpPr>
        <p:spPr>
          <a:xfrm>
            <a:off x="140033" y="479670"/>
            <a:ext cx="3592688" cy="464551"/>
          </a:xfrm>
          <a:prstGeom prst="rect">
            <a:avLst/>
          </a:prstGeom>
          <a:noFill/>
          <a:ln>
            <a:noFill/>
          </a:ln>
        </p:spPr>
        <p:txBody>
          <a:bodyPr spcFirstLastPara="1" wrap="square" lIns="0" tIns="14288" rIns="0" bIns="0" anchor="t" anchorCtr="0">
            <a:spAutoFit/>
          </a:bodyPr>
          <a:lstStyle/>
          <a:p>
            <a:pPr marL="14288" defTabSz="1028700">
              <a:buClr>
                <a:srgbClr val="000000"/>
              </a:buClr>
            </a:pPr>
            <a:r>
              <a:rPr lang="en-US" sz="2925" b="1" kern="0">
                <a:solidFill>
                  <a:srgbClr val="000000"/>
                </a:solidFill>
                <a:latin typeface="Calibri"/>
                <a:ea typeface="Calibri"/>
                <a:cs typeface="Calibri"/>
                <a:sym typeface="Calibri"/>
              </a:rPr>
              <a:t>Our Leadership Team</a:t>
            </a:r>
            <a:endParaRPr sz="2925" kern="0">
              <a:solidFill>
                <a:srgbClr val="000000"/>
              </a:solidFill>
              <a:latin typeface="Calibri"/>
              <a:ea typeface="Calibri"/>
              <a:cs typeface="Calibri"/>
              <a:sym typeface="Calibri"/>
            </a:endParaRPr>
          </a:p>
        </p:txBody>
      </p:sp>
      <p:sp>
        <p:nvSpPr>
          <p:cNvPr id="88" name="Google Shape;88;p1"/>
          <p:cNvSpPr/>
          <p:nvPr/>
        </p:nvSpPr>
        <p:spPr>
          <a:xfrm>
            <a:off x="140043" y="2748251"/>
            <a:ext cx="3281513" cy="1073250"/>
          </a:xfrm>
          <a:prstGeom prst="rect">
            <a:avLst/>
          </a:pr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defTabSz="1028700">
              <a:buClr>
                <a:srgbClr val="000000"/>
              </a:buClr>
            </a:pPr>
            <a:endParaRPr sz="2025" kern="0">
              <a:solidFill>
                <a:srgbClr val="000000"/>
              </a:solidFill>
              <a:latin typeface="Arial"/>
              <a:ea typeface="Arial"/>
              <a:cs typeface="Arial"/>
              <a:sym typeface="Arial"/>
            </a:endParaRPr>
          </a:p>
        </p:txBody>
      </p:sp>
      <p:sp>
        <p:nvSpPr>
          <p:cNvPr id="89" name="Google Shape;89;p1"/>
          <p:cNvSpPr/>
          <p:nvPr/>
        </p:nvSpPr>
        <p:spPr>
          <a:xfrm>
            <a:off x="229836" y="1207483"/>
            <a:ext cx="2761088" cy="1125900"/>
          </a:xfrm>
          <a:prstGeom prst="rect">
            <a:avLst/>
          </a:pr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defTabSz="1028700">
              <a:buClr>
                <a:srgbClr val="000000"/>
              </a:buClr>
            </a:pPr>
            <a:endParaRPr sz="2025" kern="0">
              <a:solidFill>
                <a:srgbClr val="000000"/>
              </a:solidFill>
              <a:latin typeface="Arial"/>
              <a:ea typeface="Arial"/>
              <a:cs typeface="Arial"/>
              <a:sym typeface="Arial"/>
            </a:endParaRPr>
          </a:p>
        </p:txBody>
      </p:sp>
      <p:sp>
        <p:nvSpPr>
          <p:cNvPr id="90" name="Google Shape;90;p1"/>
          <p:cNvSpPr/>
          <p:nvPr/>
        </p:nvSpPr>
        <p:spPr>
          <a:xfrm>
            <a:off x="8661393" y="1655309"/>
            <a:ext cx="5054605" cy="3104891"/>
          </a:xfrm>
          <a:prstGeom prst="rect">
            <a:avLst/>
          </a:prstGeom>
          <a:blipFill rotWithShape="1">
            <a:blip r:embed="rId6" cstate="email">
              <a:alphaModFix/>
              <a:extLst>
                <a:ext uri="{28A0092B-C50C-407E-A947-70E740481C1C}">
                  <a14:useLocalDpi xmlns:a14="http://schemas.microsoft.com/office/drawing/2010/main"/>
                </a:ext>
              </a:extLst>
            </a:blip>
            <a:stretch>
              <a:fillRect t="-7570"/>
            </a:stretch>
          </a:blipFill>
          <a:ln>
            <a:noFill/>
          </a:ln>
        </p:spPr>
        <p:txBody>
          <a:bodyPr spcFirstLastPara="1" wrap="square" lIns="0" tIns="0" rIns="0" bIns="0" anchor="t" anchorCtr="0">
            <a:noAutofit/>
          </a:bodyPr>
          <a:lstStyle/>
          <a:p>
            <a:pPr defTabSz="1028700">
              <a:buClr>
                <a:srgbClr val="000000"/>
              </a:buClr>
            </a:pPr>
            <a:endParaRPr sz="2025" kern="0" dirty="0">
              <a:solidFill>
                <a:srgbClr val="000000"/>
              </a:solidFill>
              <a:latin typeface="Arial"/>
              <a:ea typeface="Arial"/>
              <a:cs typeface="Arial"/>
              <a:sym typeface="Arial"/>
            </a:endParaRPr>
          </a:p>
        </p:txBody>
      </p:sp>
      <p:sp>
        <p:nvSpPr>
          <p:cNvPr id="91" name="Google Shape;91;p1"/>
          <p:cNvSpPr txBox="1"/>
          <p:nvPr/>
        </p:nvSpPr>
        <p:spPr>
          <a:xfrm>
            <a:off x="4037991" y="1712123"/>
            <a:ext cx="4298400" cy="568425"/>
          </a:xfrm>
          <a:prstGeom prst="rect">
            <a:avLst/>
          </a:prstGeom>
          <a:noFill/>
          <a:ln>
            <a:noFill/>
          </a:ln>
        </p:spPr>
        <p:txBody>
          <a:bodyPr spcFirstLastPara="1" wrap="square" lIns="0" tIns="14288" rIns="0" bIns="0" anchor="b" anchorCtr="0">
            <a:spAutoFit/>
          </a:bodyPr>
          <a:lstStyle/>
          <a:p>
            <a:pPr marL="14288" algn="ctr" defTabSz="1028700">
              <a:buClr>
                <a:srgbClr val="000000"/>
              </a:buClr>
              <a:buSzPts val="3200"/>
            </a:pPr>
            <a:r>
              <a:rPr lang="en-US" sz="3600" kern="0" dirty="0">
                <a:solidFill>
                  <a:srgbClr val="002060"/>
                </a:solidFill>
                <a:latin typeface="Calibri"/>
                <a:ea typeface="Calibri"/>
                <a:cs typeface="Calibri"/>
                <a:sym typeface="Calibri"/>
              </a:rPr>
              <a:t>Mission</a:t>
            </a:r>
            <a:endParaRPr sz="4500" kern="0" dirty="0">
              <a:solidFill>
                <a:srgbClr val="002060"/>
              </a:solidFill>
              <a:latin typeface="Calibri"/>
              <a:ea typeface="Calibri"/>
              <a:cs typeface="Calibri"/>
              <a:sym typeface="Calibri"/>
            </a:endParaRPr>
          </a:p>
        </p:txBody>
      </p:sp>
      <p:sp>
        <p:nvSpPr>
          <p:cNvPr id="92" name="Google Shape;92;p1"/>
          <p:cNvSpPr txBox="1"/>
          <p:nvPr/>
        </p:nvSpPr>
        <p:spPr>
          <a:xfrm>
            <a:off x="4240444" y="2251782"/>
            <a:ext cx="3916419" cy="2301592"/>
          </a:xfrm>
          <a:prstGeom prst="rect">
            <a:avLst/>
          </a:prstGeom>
          <a:noFill/>
          <a:ln>
            <a:noFill/>
          </a:ln>
        </p:spPr>
        <p:txBody>
          <a:bodyPr spcFirstLastPara="1" wrap="square" lIns="0" tIns="14288" rIns="0" bIns="0" anchor="t" anchorCtr="0">
            <a:spAutoFit/>
          </a:bodyPr>
          <a:lstStyle/>
          <a:p>
            <a:pPr marL="14288" marR="32147" defTabSz="1028700">
              <a:lnSpc>
                <a:spcPct val="100800"/>
              </a:lnSpc>
              <a:spcBef>
                <a:spcPts val="1350"/>
              </a:spcBef>
              <a:buClr>
                <a:srgbClr val="000000"/>
              </a:buClr>
            </a:pPr>
            <a:r>
              <a:rPr lang="en-US" sz="2250" i="1" kern="0" dirty="0">
                <a:solidFill>
                  <a:srgbClr val="002060"/>
                </a:solidFill>
                <a:latin typeface="Calibri"/>
                <a:ea typeface="Calibri"/>
                <a:cs typeface="Calibri"/>
                <a:sym typeface="Calibri"/>
              </a:rPr>
              <a:t>Mimicking how nature stimulates ocean photosynthesis.</a:t>
            </a:r>
          </a:p>
          <a:p>
            <a:pPr marL="14288" marR="32147" defTabSz="1028700">
              <a:lnSpc>
                <a:spcPct val="100800"/>
              </a:lnSpc>
              <a:spcBef>
                <a:spcPts val="1350"/>
              </a:spcBef>
              <a:buClr>
                <a:srgbClr val="000000"/>
              </a:buClr>
            </a:pPr>
            <a:r>
              <a:rPr lang="en-US" sz="2250" i="1" kern="0" dirty="0">
                <a:solidFill>
                  <a:srgbClr val="002060"/>
                </a:solidFill>
                <a:latin typeface="Calibri"/>
                <a:ea typeface="Calibri"/>
                <a:cs typeface="Calibri"/>
                <a:sym typeface="Calibri"/>
              </a:rPr>
              <a:t> Safe, durable, gigaton-scale marine carbon dioxide removal.</a:t>
            </a:r>
          </a:p>
          <a:p>
            <a:pPr marL="14288" marR="32147" defTabSz="1028700">
              <a:lnSpc>
                <a:spcPct val="100800"/>
              </a:lnSpc>
              <a:spcBef>
                <a:spcPts val="1350"/>
              </a:spcBef>
              <a:buClr>
                <a:srgbClr val="000000"/>
              </a:buClr>
            </a:pPr>
            <a:r>
              <a:rPr lang="en-US" sz="2250" i="1" kern="0" dirty="0">
                <a:solidFill>
                  <a:srgbClr val="002060"/>
                </a:solidFill>
                <a:latin typeface="Calibri"/>
                <a:ea typeface="Calibri"/>
                <a:cs typeface="Calibri"/>
                <a:sym typeface="Calibri"/>
              </a:rPr>
              <a:t>Revitalizing ocean ecosystems.</a:t>
            </a:r>
            <a:endParaRPr sz="2250" i="1" kern="0" dirty="0">
              <a:solidFill>
                <a:srgbClr val="002060"/>
              </a:solidFill>
              <a:latin typeface="Calibri"/>
              <a:ea typeface="Calibri"/>
              <a:cs typeface="Calibri"/>
              <a:sym typeface="Calibri"/>
            </a:endParaRPr>
          </a:p>
        </p:txBody>
      </p:sp>
      <p:sp>
        <p:nvSpPr>
          <p:cNvPr id="93" name="Google Shape;93;p1"/>
          <p:cNvSpPr txBox="1"/>
          <p:nvPr/>
        </p:nvSpPr>
        <p:spPr>
          <a:xfrm>
            <a:off x="9051806" y="4995254"/>
            <a:ext cx="4552200" cy="360676"/>
          </a:xfrm>
          <a:prstGeom prst="rect">
            <a:avLst/>
          </a:prstGeom>
          <a:noFill/>
          <a:ln>
            <a:noFill/>
          </a:ln>
        </p:spPr>
        <p:txBody>
          <a:bodyPr spcFirstLastPara="1" wrap="square" lIns="0" tIns="14288" rIns="0" bIns="0" anchor="t" anchorCtr="0">
            <a:spAutoFit/>
          </a:bodyPr>
          <a:lstStyle/>
          <a:p>
            <a:pPr marL="14288" marR="676513" defTabSz="1028700">
              <a:spcBef>
                <a:spcPts val="6"/>
              </a:spcBef>
              <a:buClr>
                <a:srgbClr val="000000"/>
              </a:buClr>
            </a:pPr>
            <a:endParaRPr sz="2250" kern="0" dirty="0">
              <a:solidFill>
                <a:srgbClr val="000000"/>
              </a:solidFill>
              <a:latin typeface="Calibri"/>
              <a:ea typeface="Calibri"/>
              <a:cs typeface="Calibri"/>
              <a:sym typeface="Calibri"/>
            </a:endParaRPr>
          </a:p>
        </p:txBody>
      </p:sp>
      <p:pic>
        <p:nvPicPr>
          <p:cNvPr id="94" name="Google Shape;94;p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892949" y="4760200"/>
            <a:ext cx="4768442" cy="2983625"/>
          </a:xfrm>
          <a:prstGeom prst="rect">
            <a:avLst/>
          </a:prstGeom>
          <a:noFill/>
          <a:ln>
            <a:noFill/>
          </a:ln>
        </p:spPr>
      </p:pic>
      <p:sp>
        <p:nvSpPr>
          <p:cNvPr id="95" name="Google Shape;95;p1"/>
          <p:cNvSpPr txBox="1"/>
          <p:nvPr/>
        </p:nvSpPr>
        <p:spPr>
          <a:xfrm>
            <a:off x="139539" y="7113443"/>
            <a:ext cx="3593700" cy="519329"/>
          </a:xfrm>
          <a:prstGeom prst="rect">
            <a:avLst/>
          </a:prstGeom>
          <a:noFill/>
          <a:ln>
            <a:noFill/>
          </a:ln>
        </p:spPr>
        <p:txBody>
          <a:bodyPr spcFirstLastPara="1" wrap="square" lIns="102853" tIns="51413" rIns="102853" bIns="51413" anchor="t" anchorCtr="0">
            <a:spAutoFit/>
          </a:bodyPr>
          <a:lstStyle/>
          <a:p>
            <a:pPr algn="ctr" defTabSz="1028700">
              <a:buClr>
                <a:srgbClr val="000000"/>
              </a:buClr>
            </a:pPr>
            <a:r>
              <a:rPr lang="en-US" sz="2700" i="1" kern="0" dirty="0">
                <a:solidFill>
                  <a:srgbClr val="143C64"/>
                </a:solidFill>
                <a:latin typeface="Calibri"/>
                <a:ea typeface="Calibri"/>
                <a:cs typeface="Calibri"/>
                <a:sym typeface="Calibri"/>
              </a:rPr>
              <a:t>An </a:t>
            </a:r>
            <a:r>
              <a:rPr lang="en-US" sz="2700" i="1" kern="0" dirty="0" err="1">
                <a:solidFill>
                  <a:srgbClr val="143C64"/>
                </a:solidFill>
                <a:latin typeface="Calibri"/>
                <a:ea typeface="Calibri"/>
                <a:cs typeface="Calibri"/>
                <a:sym typeface="Calibri"/>
              </a:rPr>
              <a:t>AltaSea</a:t>
            </a:r>
            <a:r>
              <a:rPr lang="en-US" sz="2700" i="1" kern="0" dirty="0">
                <a:solidFill>
                  <a:srgbClr val="143C64"/>
                </a:solidFill>
                <a:latin typeface="Calibri"/>
                <a:ea typeface="Calibri"/>
                <a:cs typeface="Calibri"/>
                <a:sym typeface="Calibri"/>
              </a:rPr>
              <a:t> Initiative</a:t>
            </a:r>
            <a:endParaRPr sz="2700" kern="0" dirty="0">
              <a:solidFill>
                <a:srgbClr val="000000"/>
              </a:solidFill>
              <a:latin typeface="Calibri"/>
              <a:ea typeface="Calibri"/>
              <a:cs typeface="Calibri"/>
              <a:sym typeface="Calibri"/>
            </a:endParaRPr>
          </a:p>
        </p:txBody>
      </p:sp>
      <p:sp>
        <p:nvSpPr>
          <p:cNvPr id="96" name="Google Shape;96;p1"/>
          <p:cNvSpPr txBox="1"/>
          <p:nvPr/>
        </p:nvSpPr>
        <p:spPr>
          <a:xfrm>
            <a:off x="9013781" y="4822805"/>
            <a:ext cx="4298400" cy="568425"/>
          </a:xfrm>
          <a:prstGeom prst="rect">
            <a:avLst/>
          </a:prstGeom>
          <a:noFill/>
          <a:ln>
            <a:noFill/>
          </a:ln>
        </p:spPr>
        <p:txBody>
          <a:bodyPr spcFirstLastPara="1" wrap="square" lIns="0" tIns="14288" rIns="0" bIns="0" anchor="b" anchorCtr="0">
            <a:spAutoFit/>
          </a:bodyPr>
          <a:lstStyle/>
          <a:p>
            <a:pPr marL="14288" algn="ctr" defTabSz="1028700">
              <a:buClr>
                <a:srgbClr val="000000"/>
              </a:buClr>
              <a:buSzPts val="3200"/>
            </a:pPr>
            <a:r>
              <a:rPr lang="en-US" sz="3600" kern="0" dirty="0">
                <a:solidFill>
                  <a:srgbClr val="002060"/>
                </a:solidFill>
                <a:latin typeface="Calibri"/>
                <a:ea typeface="Calibri"/>
                <a:cs typeface="Calibri"/>
                <a:sym typeface="Calibri"/>
              </a:rPr>
              <a:t>Research ‘toolbox’</a:t>
            </a:r>
            <a:endParaRPr sz="4500" kern="0" dirty="0">
              <a:solidFill>
                <a:srgbClr val="002060"/>
              </a:solidFill>
              <a:latin typeface="Calibri"/>
              <a:ea typeface="Calibri"/>
              <a:cs typeface="Calibri"/>
              <a:sym typeface="Calibri"/>
            </a:endParaRPr>
          </a:p>
        </p:txBody>
      </p:sp>
      <p:sp>
        <p:nvSpPr>
          <p:cNvPr id="97" name="Google Shape;97;p1"/>
          <p:cNvSpPr txBox="1"/>
          <p:nvPr/>
        </p:nvSpPr>
        <p:spPr>
          <a:xfrm>
            <a:off x="9306728" y="5311529"/>
            <a:ext cx="4096518" cy="2301592"/>
          </a:xfrm>
          <a:prstGeom prst="rect">
            <a:avLst/>
          </a:prstGeom>
          <a:noFill/>
          <a:ln>
            <a:noFill/>
          </a:ln>
        </p:spPr>
        <p:txBody>
          <a:bodyPr spcFirstLastPara="1" wrap="square" lIns="0" tIns="14288" rIns="0" bIns="0" anchor="t" anchorCtr="0">
            <a:spAutoFit/>
          </a:bodyPr>
          <a:lstStyle/>
          <a:p>
            <a:pPr marL="14288" marR="32147" defTabSz="1028700">
              <a:lnSpc>
                <a:spcPct val="100800"/>
              </a:lnSpc>
              <a:spcBef>
                <a:spcPts val="1350"/>
              </a:spcBef>
              <a:buClr>
                <a:srgbClr val="000000"/>
              </a:buClr>
            </a:pPr>
            <a:r>
              <a:rPr lang="en-US" sz="2250" i="1" kern="0" dirty="0">
                <a:solidFill>
                  <a:srgbClr val="002060"/>
                </a:solidFill>
                <a:latin typeface="Calibri"/>
                <a:ea typeface="Calibri"/>
                <a:cs typeface="Calibri"/>
                <a:sym typeface="Calibri"/>
              </a:rPr>
              <a:t>Natural analog study of Tonga hydrothermal vents.</a:t>
            </a:r>
          </a:p>
          <a:p>
            <a:pPr marL="14288" marR="32147" defTabSz="1028700">
              <a:lnSpc>
                <a:spcPct val="100800"/>
              </a:lnSpc>
              <a:spcBef>
                <a:spcPts val="1350"/>
              </a:spcBef>
              <a:buClr>
                <a:srgbClr val="000000"/>
              </a:buClr>
            </a:pPr>
            <a:r>
              <a:rPr lang="en-US" sz="2250" i="1" kern="0" dirty="0" err="1">
                <a:solidFill>
                  <a:srgbClr val="002060"/>
                </a:solidFill>
                <a:latin typeface="Calibri"/>
                <a:ea typeface="Calibri"/>
                <a:cs typeface="Calibri"/>
                <a:sym typeface="Calibri"/>
              </a:rPr>
              <a:t>Biogoechemical</a:t>
            </a:r>
            <a:r>
              <a:rPr lang="en-US" sz="2250" i="1" kern="0" dirty="0">
                <a:solidFill>
                  <a:srgbClr val="002060"/>
                </a:solidFill>
                <a:latin typeface="Calibri"/>
                <a:ea typeface="Calibri"/>
                <a:cs typeface="Calibri"/>
                <a:sym typeface="Calibri"/>
              </a:rPr>
              <a:t> profiling of South Pacific nitrogen-fixation.</a:t>
            </a:r>
          </a:p>
          <a:p>
            <a:pPr marL="14288" marR="32147" defTabSz="1028700">
              <a:lnSpc>
                <a:spcPct val="100800"/>
              </a:lnSpc>
              <a:spcBef>
                <a:spcPts val="1350"/>
              </a:spcBef>
              <a:buClr>
                <a:srgbClr val="000000"/>
              </a:buClr>
            </a:pPr>
            <a:r>
              <a:rPr lang="en-US" sz="2250" i="1" kern="0" dirty="0">
                <a:solidFill>
                  <a:srgbClr val="002060"/>
                </a:solidFill>
                <a:latin typeface="Calibri"/>
                <a:ea typeface="Calibri"/>
                <a:cs typeface="Calibri"/>
                <a:sym typeface="Calibri"/>
              </a:rPr>
              <a:t>Ecosystem impact measurements.</a:t>
            </a:r>
            <a:endParaRPr sz="2250" i="1" kern="0" dirty="0">
              <a:solidFill>
                <a:srgbClr val="002060"/>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F70007CC-5308-1BDB-BCA6-67E6EE855E4A}"/>
              </a:ext>
            </a:extLst>
          </p:cNvPr>
          <p:cNvPicPr>
            <a:picLocks noChangeAspect="1" noChangeArrowheads="1"/>
          </p:cNvPicPr>
          <p:nvPr/>
        </p:nvPicPr>
        <p:blipFill rotWithShape="1">
          <a:blip r:embed="rId8">
            <a:alphaModFix amt="84000"/>
            <a:extLst>
              <a:ext uri="{28A0092B-C50C-407E-A947-70E740481C1C}">
                <a14:useLocalDpi xmlns:a14="http://schemas.microsoft.com/office/drawing/2010/main"/>
              </a:ext>
            </a:extLst>
          </a:blip>
          <a:srcRect t="39201" b="45235"/>
          <a:stretch>
            <a:fillRect/>
          </a:stretch>
        </p:blipFill>
        <p:spPr bwMode="auto">
          <a:xfrm>
            <a:off x="3910515" y="28573"/>
            <a:ext cx="9805483" cy="16379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EB9994-82BB-6F13-76FA-AFE01BA618F4}"/>
              </a:ext>
            </a:extLst>
          </p:cNvPr>
          <p:cNvSpPr txBox="1"/>
          <p:nvPr/>
        </p:nvSpPr>
        <p:spPr>
          <a:xfrm>
            <a:off x="4780494" y="160309"/>
            <a:ext cx="8066632" cy="1304203"/>
          </a:xfrm>
          <a:prstGeom prst="rect">
            <a:avLst/>
          </a:prstGeom>
          <a:noFill/>
        </p:spPr>
        <p:txBody>
          <a:bodyPr wrap="none" rtlCol="0">
            <a:spAutoFit/>
          </a:bodyPr>
          <a:lstStyle/>
          <a:p>
            <a:pPr algn="ctr" defTabSz="1028700">
              <a:buClr>
                <a:srgbClr val="000000"/>
              </a:buClr>
            </a:pPr>
            <a:r>
              <a:rPr lang="en-US" sz="4275" b="1" kern="0" dirty="0">
                <a:solidFill>
                  <a:srgbClr val="FFFFFF"/>
                </a:solidFill>
                <a:latin typeface="Arial"/>
                <a:cs typeface="Arial"/>
                <a:sym typeface="Arial"/>
              </a:rPr>
              <a:t>Growing Oceans</a:t>
            </a:r>
          </a:p>
          <a:p>
            <a:pPr algn="ctr" defTabSz="1028700">
              <a:buClr>
                <a:srgbClr val="000000"/>
              </a:buClr>
            </a:pPr>
            <a:endParaRPr lang="en-US" sz="1125" b="1" kern="0" dirty="0">
              <a:solidFill>
                <a:srgbClr val="FFFFFF"/>
              </a:solidFill>
              <a:latin typeface="Arial"/>
              <a:cs typeface="Arial"/>
              <a:sym typeface="Arial"/>
            </a:endParaRPr>
          </a:p>
          <a:p>
            <a:pPr algn="ctr" defTabSz="1028700">
              <a:buClr>
                <a:srgbClr val="000000"/>
              </a:buClr>
            </a:pPr>
            <a:r>
              <a:rPr lang="en-US" sz="2475" b="1" kern="0" dirty="0">
                <a:solidFill>
                  <a:srgbClr val="FFFFFF"/>
                </a:solidFill>
                <a:latin typeface="Arial"/>
                <a:cs typeface="Arial"/>
                <a:sym typeface="Arial"/>
              </a:rPr>
              <a:t>Scientific Research for Climate Solutions that Scale </a:t>
            </a:r>
          </a:p>
        </p:txBody>
      </p:sp>
      <p:sp>
        <p:nvSpPr>
          <p:cNvPr id="3" name="Google Shape;85;p1">
            <a:extLst>
              <a:ext uri="{FF2B5EF4-FFF2-40B4-BE49-F238E27FC236}">
                <a16:creationId xmlns:a16="http://schemas.microsoft.com/office/drawing/2014/main" id="{5D6F0C13-4498-9406-0A4D-0708834488A6}"/>
              </a:ext>
            </a:extLst>
          </p:cNvPr>
          <p:cNvSpPr/>
          <p:nvPr/>
        </p:nvSpPr>
        <p:spPr>
          <a:xfrm>
            <a:off x="3904331" y="28575"/>
            <a:ext cx="9818961" cy="7715250"/>
          </a:xfrm>
          <a:prstGeom prst="rect">
            <a:avLst/>
          </a:prstGeom>
          <a:noFill/>
          <a:ln w="19050" cap="flat" cmpd="sng">
            <a:solidFill>
              <a:srgbClr val="1F5C99"/>
            </a:solidFill>
            <a:prstDash val="solid"/>
            <a:miter lim="800000"/>
            <a:headEnd type="none" w="sm" len="sm"/>
            <a:tailEnd type="none" w="sm" len="sm"/>
          </a:ln>
        </p:spPr>
        <p:txBody>
          <a:bodyPr spcFirstLastPara="1" wrap="square" lIns="102853" tIns="51413" rIns="102853" bIns="51413" anchor="ctr" anchorCtr="0">
            <a:noAutofit/>
          </a:bodyPr>
          <a:lstStyle/>
          <a:p>
            <a:pPr algn="ctr" defTabSz="1028700">
              <a:buClr>
                <a:srgbClr val="000000"/>
              </a:buClr>
            </a:pPr>
            <a:endParaRPr sz="2025" kern="0">
              <a:solidFill>
                <a:srgbClr val="FFFFFF"/>
              </a:solidFill>
              <a:latin typeface="Arial"/>
              <a:ea typeface="Arial"/>
              <a:cs typeface="Arial"/>
              <a:sym typeface="Arial"/>
            </a:endParaRPr>
          </a:p>
        </p:txBody>
      </p:sp>
      <p:pic>
        <p:nvPicPr>
          <p:cNvPr id="4" name="Picture 3" descr="A blue circle with a wave in it&#10;&#10;AI-generated content may be incorrect.">
            <a:extLst>
              <a:ext uri="{FF2B5EF4-FFF2-40B4-BE49-F238E27FC236}">
                <a16:creationId xmlns:a16="http://schemas.microsoft.com/office/drawing/2014/main" id="{0165260A-AF9B-4E29-A78C-C4CE5B614CB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2419" y="5625324"/>
            <a:ext cx="1073250" cy="1073250"/>
          </a:xfrm>
          <a:prstGeom prst="rect">
            <a:avLst/>
          </a:prstGeom>
        </p:spPr>
      </p:pic>
      <p:pic>
        <p:nvPicPr>
          <p:cNvPr id="1028" name="Picture 4" descr="Altasea Logo vs2 - AltaSea">
            <a:extLst>
              <a:ext uri="{FF2B5EF4-FFF2-40B4-BE49-F238E27FC236}">
                <a16:creationId xmlns:a16="http://schemas.microsoft.com/office/drawing/2014/main" id="{1D7F579A-E494-2A33-A6CE-8C626D2BDDFE}"/>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610380" y="5430974"/>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cxnSp>
        <p:nvCxnSpPr>
          <p:cNvPr id="290" name="Google Shape;290;p40"/>
          <p:cNvCxnSpPr/>
          <p:nvPr/>
        </p:nvCxnSpPr>
        <p:spPr>
          <a:xfrm>
            <a:off x="631988" y="1760363"/>
            <a:ext cx="12109500" cy="0"/>
          </a:xfrm>
          <a:prstGeom prst="straightConnector1">
            <a:avLst/>
          </a:prstGeom>
          <a:noFill/>
          <a:ln w="9525" cap="flat" cmpd="sng">
            <a:solidFill>
              <a:schemeClr val="accent3"/>
            </a:solidFill>
            <a:prstDash val="solid"/>
            <a:round/>
            <a:headEnd type="none" w="med" len="med"/>
            <a:tailEnd type="none" w="med" len="med"/>
          </a:ln>
        </p:spPr>
      </p:cxnSp>
      <p:sp>
        <p:nvSpPr>
          <p:cNvPr id="291" name="Google Shape;291;p40"/>
          <p:cNvSpPr txBox="1">
            <a:spLocks noGrp="1"/>
          </p:cNvSpPr>
          <p:nvPr>
            <p:ph type="title"/>
          </p:nvPr>
        </p:nvSpPr>
        <p:spPr>
          <a:xfrm>
            <a:off x="631988" y="780788"/>
            <a:ext cx="8090100" cy="684450"/>
          </a:xfrm>
          <a:prstGeom prst="rect">
            <a:avLst/>
          </a:prstGeom>
        </p:spPr>
        <p:txBody>
          <a:bodyPr spcFirstLastPara="1" wrap="square" lIns="0" tIns="0" rIns="0" bIns="0" anchor="t" anchorCtr="0">
            <a:noAutofit/>
          </a:bodyPr>
          <a:lstStyle/>
          <a:p>
            <a:r>
              <a:rPr lang="en" sz="5850">
                <a:solidFill>
                  <a:schemeClr val="accent2"/>
                </a:solidFill>
              </a:rPr>
              <a:t>THE HONU INITIATIVE</a:t>
            </a:r>
            <a:endParaRPr sz="1350">
              <a:solidFill>
                <a:srgbClr val="000000"/>
              </a:solidFill>
            </a:endParaRPr>
          </a:p>
          <a:p>
            <a:endParaRPr sz="5850">
              <a:solidFill>
                <a:schemeClr val="accent2"/>
              </a:solidFill>
            </a:endParaRPr>
          </a:p>
        </p:txBody>
      </p:sp>
      <p:sp>
        <p:nvSpPr>
          <p:cNvPr id="292" name="Google Shape;292;p40"/>
          <p:cNvSpPr txBox="1">
            <a:spLocks noGrp="1"/>
          </p:cNvSpPr>
          <p:nvPr>
            <p:ph type="body" idx="4"/>
          </p:nvPr>
        </p:nvSpPr>
        <p:spPr>
          <a:xfrm>
            <a:off x="6858000" y="2557961"/>
            <a:ext cx="6304500" cy="2119500"/>
          </a:xfrm>
          <a:prstGeom prst="rect">
            <a:avLst/>
          </a:prstGeom>
        </p:spPr>
        <p:txBody>
          <a:bodyPr spcFirstLastPara="1" wrap="square" lIns="0" tIns="0" rIns="0" bIns="0" anchor="t" anchorCtr="0">
            <a:noAutofit/>
          </a:bodyPr>
          <a:lstStyle/>
          <a:p>
            <a:pPr indent="-428625" algn="just">
              <a:buSzPts val="900"/>
              <a:buChar char="-"/>
            </a:pPr>
            <a:r>
              <a:rPr lang="en" sz="1350" b="1"/>
              <a:t>By 2030 activate 5 selected Mission Blue Hope Spot regions with this model to demonstrate nature positive solutions driven by the local communities and powered by collaboration. By deepening our knowledge about ocean health via direct exploration, innovation will follow with development of complementary sensors, tools, and coastal resilience strategies.</a:t>
            </a:r>
            <a:endParaRPr sz="1350" b="1"/>
          </a:p>
          <a:p>
            <a:pPr marL="0" indent="0">
              <a:buNone/>
            </a:pPr>
            <a:endParaRPr sz="1350" b="1"/>
          </a:p>
          <a:p>
            <a:pPr indent="-428625" algn="just">
              <a:buSzPts val="900"/>
              <a:buChar char="-"/>
            </a:pPr>
            <a:r>
              <a:rPr lang="en" sz="1350" b="1"/>
              <a:t>Collaboration with Alta Sea accelerates this effort, supporting initial operations on Pacific Coast and beyond. Altasea provides ideal testing facilities for research and development of new technologies. Altasea will serve as a home base for a pair of HONU submersibles in support of Hope Spots in the North Eastern Pacific. </a:t>
            </a:r>
            <a:endParaRPr sz="1350" b="1"/>
          </a:p>
          <a:p>
            <a:pPr marL="0" indent="0">
              <a:spcAft>
                <a:spcPts val="1200"/>
              </a:spcAft>
              <a:buNone/>
            </a:pPr>
            <a:endParaRPr sz="1350" b="1"/>
          </a:p>
        </p:txBody>
      </p:sp>
      <p:sp>
        <p:nvSpPr>
          <p:cNvPr id="293" name="Google Shape;293;p40"/>
          <p:cNvSpPr txBox="1">
            <a:spLocks noGrp="1"/>
          </p:cNvSpPr>
          <p:nvPr>
            <p:ph type="subTitle" idx="5"/>
          </p:nvPr>
        </p:nvSpPr>
        <p:spPr>
          <a:xfrm>
            <a:off x="7455279" y="2109000"/>
            <a:ext cx="6304500" cy="277200"/>
          </a:xfrm>
          <a:prstGeom prst="rect">
            <a:avLst/>
          </a:prstGeom>
        </p:spPr>
        <p:txBody>
          <a:bodyPr spcFirstLastPara="1" wrap="square" lIns="0" tIns="0" rIns="0" bIns="0" anchor="t" anchorCtr="0">
            <a:noAutofit/>
          </a:bodyPr>
          <a:lstStyle/>
          <a:p>
            <a:pPr marL="0" indent="0"/>
            <a:r>
              <a:rPr lang="en"/>
              <a:t>A WHOLE NEW APPROACH TO OCEAN EXPLORATION</a:t>
            </a:r>
            <a:endParaRPr/>
          </a:p>
        </p:txBody>
      </p:sp>
      <p:sp>
        <p:nvSpPr>
          <p:cNvPr id="294" name="Google Shape;294;p40"/>
          <p:cNvSpPr txBox="1">
            <a:spLocks noGrp="1"/>
          </p:cNvSpPr>
          <p:nvPr>
            <p:ph type="subTitle" idx="8"/>
          </p:nvPr>
        </p:nvSpPr>
        <p:spPr>
          <a:xfrm>
            <a:off x="5649525" y="7251975"/>
            <a:ext cx="2416950" cy="161550"/>
          </a:xfrm>
          <a:prstGeom prst="rect">
            <a:avLst/>
          </a:prstGeom>
        </p:spPr>
        <p:txBody>
          <a:bodyPr spcFirstLastPara="1" wrap="square" lIns="0" tIns="0" rIns="0" bIns="0" anchor="t" anchorCtr="0">
            <a:noAutofit/>
          </a:bodyPr>
          <a:lstStyle/>
          <a:p>
            <a:pPr marL="0" indent="0" algn="ctr"/>
            <a:r>
              <a:rPr lang="en" sz="1650" b="1">
                <a:solidFill>
                  <a:schemeClr val="hlink"/>
                </a:solidFill>
                <a:uFill>
                  <a:noFill/>
                </a:uFill>
                <a:hlinkClick r:id="rId3"/>
              </a:rPr>
              <a:t>DOERMARINE.COM</a:t>
            </a:r>
            <a:endParaRPr sz="1650" b="1">
              <a:solidFill>
                <a:schemeClr val="accent2"/>
              </a:solidFill>
            </a:endParaRPr>
          </a:p>
        </p:txBody>
      </p:sp>
      <p:pic>
        <p:nvPicPr>
          <p:cNvPr id="295" name="Google Shape;295;p40" title="isometric black background for website.jpg"/>
          <p:cNvPicPr preferRelativeResize="0"/>
          <p:nvPr/>
        </p:nvPicPr>
        <p:blipFill rotWithShape="1">
          <a:blip r:embed="rId4" cstate="email">
            <a:alphaModFix/>
            <a:extLst>
              <a:ext uri="{28A0092B-C50C-407E-A947-70E740481C1C}">
                <a14:useLocalDpi xmlns:a14="http://schemas.microsoft.com/office/drawing/2010/main"/>
              </a:ext>
            </a:extLst>
          </a:blip>
          <a:srcRect l="4933" r="2327"/>
          <a:stretch/>
        </p:blipFill>
        <p:spPr>
          <a:xfrm>
            <a:off x="579119" y="2218932"/>
            <a:ext cx="6004839" cy="4318800"/>
          </a:xfrm>
          <a:prstGeom prst="rect">
            <a:avLst/>
          </a:prstGeom>
          <a:noFill/>
          <a:ln>
            <a:noFill/>
          </a:ln>
        </p:spPr>
      </p:pic>
      <p:pic>
        <p:nvPicPr>
          <p:cNvPr id="296" name="Google Shape;296;p40" title="Sumi-ray-orange_NB.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9219951" y="399219"/>
            <a:ext cx="2775150" cy="1447602"/>
          </a:xfrm>
          <a:prstGeom prst="rect">
            <a:avLst/>
          </a:prstGeom>
          <a:noFill/>
          <a:ln>
            <a:noFill/>
          </a:ln>
        </p:spPr>
      </p:pic>
      <p:sp>
        <p:nvSpPr>
          <p:cNvPr id="297" name="Google Shape;297;p40"/>
          <p:cNvSpPr txBox="1">
            <a:spLocks noGrp="1"/>
          </p:cNvSpPr>
          <p:nvPr>
            <p:ph type="subTitle" idx="6"/>
          </p:nvPr>
        </p:nvSpPr>
        <p:spPr>
          <a:xfrm>
            <a:off x="7972650" y="5695953"/>
            <a:ext cx="1589400" cy="563400"/>
          </a:xfrm>
          <a:prstGeom prst="rect">
            <a:avLst/>
          </a:prstGeom>
        </p:spPr>
        <p:txBody>
          <a:bodyPr spcFirstLastPara="1" wrap="square" lIns="0" tIns="0" rIns="0" bIns="0" anchor="ctr" anchorCtr="0">
            <a:noAutofit/>
          </a:bodyPr>
          <a:lstStyle/>
          <a:p>
            <a:pPr marL="0" indent="0"/>
            <a:r>
              <a:rPr lang="en"/>
              <a:t>02</a:t>
            </a:r>
            <a:endParaRPr/>
          </a:p>
        </p:txBody>
      </p:sp>
      <p:sp>
        <p:nvSpPr>
          <p:cNvPr id="298" name="Google Shape;298;p40"/>
          <p:cNvSpPr txBox="1">
            <a:spLocks noGrp="1"/>
          </p:cNvSpPr>
          <p:nvPr>
            <p:ph type="subTitle" idx="7"/>
          </p:nvPr>
        </p:nvSpPr>
        <p:spPr>
          <a:xfrm>
            <a:off x="7707150" y="6293291"/>
            <a:ext cx="1975050" cy="230850"/>
          </a:xfrm>
          <a:prstGeom prst="rect">
            <a:avLst/>
          </a:prstGeom>
        </p:spPr>
        <p:txBody>
          <a:bodyPr spcFirstLastPara="1" wrap="square" lIns="0" tIns="0" rIns="0" bIns="0" anchor="t" anchorCtr="0">
            <a:noAutofit/>
          </a:bodyPr>
          <a:lstStyle/>
          <a:p>
            <a:pPr marL="0" indent="0"/>
            <a:r>
              <a:rPr lang="en" b="1">
                <a:solidFill>
                  <a:schemeClr val="accent2"/>
                </a:solidFill>
                <a:latin typeface="Instrument Sans"/>
                <a:ea typeface="Instrument Sans"/>
                <a:cs typeface="Instrument Sans"/>
                <a:sym typeface="Instrument Sans"/>
              </a:rPr>
              <a:t>HONU SUBS DEPLOYED IN 2026</a:t>
            </a:r>
            <a:endParaRPr b="1">
              <a:solidFill>
                <a:schemeClr val="accent2"/>
              </a:solidFill>
              <a:latin typeface="Instrument Sans"/>
              <a:ea typeface="Instrument Sans"/>
              <a:cs typeface="Instrument Sans"/>
              <a:sym typeface="Instrument Sans"/>
            </a:endParaRPr>
          </a:p>
        </p:txBody>
      </p:sp>
      <p:sp>
        <p:nvSpPr>
          <p:cNvPr id="299" name="Google Shape;299;p40"/>
          <p:cNvSpPr/>
          <p:nvPr/>
        </p:nvSpPr>
        <p:spPr>
          <a:xfrm rot="10800000" flipH="1">
            <a:off x="7716962" y="5897381"/>
            <a:ext cx="166050" cy="126000"/>
          </a:xfrm>
          <a:prstGeom prst="triangle">
            <a:avLst>
              <a:gd name="adj" fmla="val 50000"/>
            </a:avLst>
          </a:prstGeom>
          <a:solidFill>
            <a:schemeClr val="dk1"/>
          </a:solidFill>
          <a:ln>
            <a:noFill/>
          </a:ln>
        </p:spPr>
        <p:txBody>
          <a:bodyPr spcFirstLastPara="1" wrap="square" lIns="137138" tIns="137138" rIns="137138" bIns="137138" anchor="ctr" anchorCtr="0">
            <a:noAutofit/>
          </a:bodyPr>
          <a:lstStyle/>
          <a:p>
            <a:pPr algn="ctr" defTabSz="1371600">
              <a:buClr>
                <a:srgbClr val="000000"/>
              </a:buClr>
            </a:pPr>
            <a:endParaRPr sz="2100" kern="0">
              <a:solidFill>
                <a:srgbClr val="FFFFFF"/>
              </a:solidFill>
              <a:latin typeface="Instrument Sans"/>
              <a:ea typeface="Instrument Sans"/>
              <a:cs typeface="Instrument Sans"/>
              <a:sym typeface="Instrument Sans"/>
            </a:endParaRPr>
          </a:p>
        </p:txBody>
      </p:sp>
      <p:sp>
        <p:nvSpPr>
          <p:cNvPr id="300" name="Google Shape;300;p40"/>
          <p:cNvSpPr/>
          <p:nvPr/>
        </p:nvSpPr>
        <p:spPr>
          <a:xfrm>
            <a:off x="7455263" y="5611466"/>
            <a:ext cx="2775150" cy="1309950"/>
          </a:xfrm>
          <a:prstGeom prst="snip2DiagRect">
            <a:avLst>
              <a:gd name="adj1" fmla="val 0"/>
              <a:gd name="adj2" fmla="val 16667"/>
            </a:avLst>
          </a:prstGeom>
          <a:noFill/>
          <a:ln w="9525" cap="flat" cmpd="sng">
            <a:solidFill>
              <a:schemeClr val="accent3"/>
            </a:solidFill>
            <a:prstDash val="solid"/>
            <a:round/>
            <a:headEnd type="none" w="sm" len="sm"/>
            <a:tailEnd type="none" w="sm" len="sm"/>
          </a:ln>
        </p:spPr>
        <p:txBody>
          <a:bodyPr spcFirstLastPara="1" wrap="square" lIns="137138" tIns="137138" rIns="137138" bIns="137138" anchor="ctr" anchorCtr="0">
            <a:noAutofit/>
          </a:bodyPr>
          <a:lstStyle/>
          <a:p>
            <a:pPr defTabSz="1371600">
              <a:buClr>
                <a:srgbClr val="000000"/>
              </a:buClr>
            </a:pPr>
            <a:endParaRPr sz="2100" kern="0">
              <a:solidFill>
                <a:srgbClr val="131313"/>
              </a:solidFill>
              <a:latin typeface="Instrument Sans"/>
              <a:ea typeface="Instrument Sans"/>
              <a:cs typeface="Instrument Sans"/>
              <a:sym typeface="Instrument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6729" y="457219"/>
            <a:ext cx="13282136" cy="7009742"/>
            <a:chOff x="288971" y="571524"/>
            <a:chExt cx="17709515" cy="9346323"/>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288971" y="3621823"/>
              <a:ext cx="17706974" cy="6296024"/>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7282230" y="4000315"/>
              <a:ext cx="2295524" cy="2190749"/>
            </a:xfrm>
            <a:prstGeom prst="rect">
              <a:avLst/>
            </a:prstGeom>
          </p:spPr>
        </p:pic>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10647657" y="8337382"/>
              <a:ext cx="693334" cy="180970"/>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9200940" y="8595645"/>
              <a:ext cx="228599" cy="228600"/>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12458631" y="6841691"/>
              <a:ext cx="1666874" cy="600074"/>
            </a:xfrm>
            <a:prstGeom prst="rect">
              <a:avLst/>
            </a:prstGeom>
          </p:spPr>
        </p:pic>
        <p:sp>
          <p:nvSpPr>
            <p:cNvPr id="9" name="object 9"/>
            <p:cNvSpPr/>
            <p:nvPr/>
          </p:nvSpPr>
          <p:spPr>
            <a:xfrm>
              <a:off x="288971" y="571524"/>
              <a:ext cx="17709515" cy="3086100"/>
            </a:xfrm>
            <a:custGeom>
              <a:avLst/>
              <a:gdLst/>
              <a:ahLst/>
              <a:cxnLst/>
              <a:rect l="l" t="t" r="r" b="b"/>
              <a:pathLst>
                <a:path w="17709515" h="3086100">
                  <a:moveTo>
                    <a:pt x="17708908" y="3086099"/>
                  </a:moveTo>
                  <a:lnTo>
                    <a:pt x="0" y="3086099"/>
                  </a:lnTo>
                  <a:lnTo>
                    <a:pt x="0" y="0"/>
                  </a:lnTo>
                  <a:lnTo>
                    <a:pt x="17708908" y="0"/>
                  </a:lnTo>
                  <a:lnTo>
                    <a:pt x="17708908" y="3086099"/>
                  </a:lnTo>
                  <a:close/>
                </a:path>
              </a:pathLst>
            </a:custGeom>
            <a:solidFill>
              <a:srgbClr val="FFF7EB"/>
            </a:solidFill>
          </p:spPr>
          <p:txBody>
            <a:bodyPr wrap="square" lIns="0" tIns="0" rIns="0" bIns="0" rtlCol="0"/>
            <a:lstStyle/>
            <a:p>
              <a:pPr defTabSz="685800"/>
              <a:endParaRPr sz="1350" kern="0">
                <a:solidFill>
                  <a:sysClr val="windowText" lastClr="000000"/>
                </a:solidFill>
                <a:latin typeface="+mj-lt"/>
              </a:endParaRPr>
            </a:p>
          </p:txBody>
        </p:sp>
        <p:pic>
          <p:nvPicPr>
            <p:cNvPr id="10" name="object 10"/>
            <p:cNvPicPr/>
            <p:nvPr/>
          </p:nvPicPr>
          <p:blipFill>
            <a:blip r:embed="rId7" cstate="email">
              <a:extLst>
                <a:ext uri="{28A0092B-C50C-407E-A947-70E740481C1C}">
                  <a14:useLocalDpi xmlns:a14="http://schemas.microsoft.com/office/drawing/2010/main"/>
                </a:ext>
              </a:extLst>
            </a:blip>
            <a:stretch>
              <a:fillRect/>
            </a:stretch>
          </p:blipFill>
          <p:spPr>
            <a:xfrm>
              <a:off x="16778498" y="7185044"/>
              <a:ext cx="962024" cy="476249"/>
            </a:xfrm>
            <a:prstGeom prst="rect">
              <a:avLst/>
            </a:prstGeom>
          </p:spPr>
        </p:pic>
        <p:pic>
          <p:nvPicPr>
            <p:cNvPr id="11" name="object 11"/>
            <p:cNvPicPr/>
            <p:nvPr/>
          </p:nvPicPr>
          <p:blipFill>
            <a:blip r:embed="rId8" cstate="email">
              <a:extLst>
                <a:ext uri="{28A0092B-C50C-407E-A947-70E740481C1C}">
                  <a14:useLocalDpi xmlns:a14="http://schemas.microsoft.com/office/drawing/2010/main"/>
                </a:ext>
              </a:extLst>
            </a:blip>
            <a:stretch>
              <a:fillRect/>
            </a:stretch>
          </p:blipFill>
          <p:spPr>
            <a:xfrm>
              <a:off x="2378667" y="5830109"/>
              <a:ext cx="1543049" cy="866774"/>
            </a:xfrm>
            <a:prstGeom prst="rect">
              <a:avLst/>
            </a:prstGeom>
          </p:spPr>
        </p:pic>
        <p:sp>
          <p:nvSpPr>
            <p:cNvPr id="12" name="object 12"/>
            <p:cNvSpPr/>
            <p:nvPr/>
          </p:nvSpPr>
          <p:spPr>
            <a:xfrm>
              <a:off x="3772026" y="5228770"/>
              <a:ext cx="3211830" cy="789305"/>
            </a:xfrm>
            <a:custGeom>
              <a:avLst/>
              <a:gdLst/>
              <a:ahLst/>
              <a:cxnLst/>
              <a:rect l="l" t="t" r="r" b="b"/>
              <a:pathLst>
                <a:path w="3211829" h="789304">
                  <a:moveTo>
                    <a:pt x="0" y="789304"/>
                  </a:moveTo>
                  <a:lnTo>
                    <a:pt x="3211674" y="0"/>
                  </a:lnTo>
                </a:path>
              </a:pathLst>
            </a:custGeom>
            <a:ln w="47624">
              <a:solidFill>
                <a:srgbClr val="125259"/>
              </a:solidFill>
            </a:ln>
          </p:spPr>
          <p:txBody>
            <a:bodyPr wrap="square" lIns="0" tIns="0" rIns="0" bIns="0" rtlCol="0"/>
            <a:lstStyle/>
            <a:p>
              <a:pPr defTabSz="685800"/>
              <a:endParaRPr sz="1350" kern="0">
                <a:solidFill>
                  <a:sysClr val="windowText" lastClr="000000"/>
                </a:solidFill>
                <a:latin typeface="+mj-lt"/>
              </a:endParaRPr>
            </a:p>
          </p:txBody>
        </p:sp>
        <p:sp>
          <p:nvSpPr>
            <p:cNvPr id="13" name="object 13"/>
            <p:cNvSpPr/>
            <p:nvPr/>
          </p:nvSpPr>
          <p:spPr>
            <a:xfrm>
              <a:off x="3772026" y="5182129"/>
              <a:ext cx="3211830" cy="882650"/>
            </a:xfrm>
            <a:custGeom>
              <a:avLst/>
              <a:gdLst/>
              <a:ahLst/>
              <a:cxnLst/>
              <a:rect l="l" t="t" r="r" b="b"/>
              <a:pathLst>
                <a:path w="3211829" h="882650">
                  <a:moveTo>
                    <a:pt x="75448" y="743840"/>
                  </a:moveTo>
                  <a:lnTo>
                    <a:pt x="0" y="835945"/>
                  </a:lnTo>
                  <a:lnTo>
                    <a:pt x="109546" y="882586"/>
                  </a:lnTo>
                </a:path>
                <a:path w="3211829" h="882650">
                  <a:moveTo>
                    <a:pt x="3102127" y="0"/>
                  </a:moveTo>
                  <a:lnTo>
                    <a:pt x="3211674" y="46640"/>
                  </a:lnTo>
                  <a:lnTo>
                    <a:pt x="3136225" y="138746"/>
                  </a:lnTo>
                </a:path>
              </a:pathLst>
            </a:custGeom>
            <a:ln w="47624">
              <a:solidFill>
                <a:srgbClr val="125259"/>
              </a:solidFill>
            </a:ln>
          </p:spPr>
          <p:txBody>
            <a:bodyPr wrap="square" lIns="0" tIns="0" rIns="0" bIns="0" rtlCol="0"/>
            <a:lstStyle/>
            <a:p>
              <a:pPr defTabSz="685800"/>
              <a:endParaRPr sz="1350" kern="0">
                <a:solidFill>
                  <a:sysClr val="windowText" lastClr="000000"/>
                </a:solidFill>
                <a:latin typeface="+mj-lt"/>
              </a:endParaRPr>
            </a:p>
          </p:txBody>
        </p:sp>
        <p:sp>
          <p:nvSpPr>
            <p:cNvPr id="14" name="object 14"/>
            <p:cNvSpPr/>
            <p:nvPr/>
          </p:nvSpPr>
          <p:spPr>
            <a:xfrm>
              <a:off x="9600894" y="5515913"/>
              <a:ext cx="2837180" cy="1612900"/>
            </a:xfrm>
            <a:custGeom>
              <a:avLst/>
              <a:gdLst/>
              <a:ahLst/>
              <a:cxnLst/>
              <a:rect l="l" t="t" r="r" b="b"/>
              <a:pathLst>
                <a:path w="2837179" h="1612900">
                  <a:moveTo>
                    <a:pt x="0" y="0"/>
                  </a:moveTo>
                  <a:lnTo>
                    <a:pt x="2837024" y="1612340"/>
                  </a:lnTo>
                </a:path>
              </a:pathLst>
            </a:custGeom>
            <a:ln w="47624">
              <a:solidFill>
                <a:srgbClr val="125259"/>
              </a:solidFill>
            </a:ln>
          </p:spPr>
          <p:txBody>
            <a:bodyPr wrap="square" lIns="0" tIns="0" rIns="0" bIns="0" rtlCol="0"/>
            <a:lstStyle/>
            <a:p>
              <a:pPr defTabSz="685800"/>
              <a:endParaRPr sz="1350" kern="0">
                <a:solidFill>
                  <a:sysClr val="windowText" lastClr="000000"/>
                </a:solidFill>
                <a:latin typeface="+mj-lt"/>
              </a:endParaRPr>
            </a:p>
          </p:txBody>
        </p:sp>
        <p:sp>
          <p:nvSpPr>
            <p:cNvPr id="15" name="object 15"/>
            <p:cNvSpPr/>
            <p:nvPr/>
          </p:nvSpPr>
          <p:spPr>
            <a:xfrm>
              <a:off x="9600894" y="5500868"/>
              <a:ext cx="2837180" cy="1642745"/>
            </a:xfrm>
            <a:custGeom>
              <a:avLst/>
              <a:gdLst/>
              <a:ahLst/>
              <a:cxnLst/>
              <a:rect l="l" t="t" r="r" b="b"/>
              <a:pathLst>
                <a:path w="2837179" h="1642745">
                  <a:moveTo>
                    <a:pt x="118108" y="0"/>
                  </a:moveTo>
                  <a:lnTo>
                    <a:pt x="0" y="15044"/>
                  </a:lnTo>
                  <a:lnTo>
                    <a:pt x="47513" y="124216"/>
                  </a:lnTo>
                </a:path>
                <a:path w="2837179" h="1642745">
                  <a:moveTo>
                    <a:pt x="2789511" y="1518214"/>
                  </a:moveTo>
                  <a:lnTo>
                    <a:pt x="2837024" y="1627385"/>
                  </a:lnTo>
                  <a:lnTo>
                    <a:pt x="2718916" y="1642430"/>
                  </a:lnTo>
                </a:path>
              </a:pathLst>
            </a:custGeom>
            <a:ln w="47624">
              <a:solidFill>
                <a:srgbClr val="125259"/>
              </a:solidFill>
            </a:ln>
          </p:spPr>
          <p:txBody>
            <a:bodyPr wrap="square" lIns="0" tIns="0" rIns="0" bIns="0" rtlCol="0"/>
            <a:lstStyle/>
            <a:p>
              <a:pPr defTabSz="685800"/>
              <a:endParaRPr sz="1350" kern="0">
                <a:solidFill>
                  <a:sysClr val="windowText" lastClr="000000"/>
                </a:solidFill>
                <a:latin typeface="+mj-lt"/>
              </a:endParaRPr>
            </a:p>
          </p:txBody>
        </p:sp>
        <p:sp>
          <p:nvSpPr>
            <p:cNvPr id="16" name="object 16"/>
            <p:cNvSpPr/>
            <p:nvPr/>
          </p:nvSpPr>
          <p:spPr>
            <a:xfrm>
              <a:off x="10049499" y="5127726"/>
              <a:ext cx="6316980" cy="2050414"/>
            </a:xfrm>
            <a:custGeom>
              <a:avLst/>
              <a:gdLst/>
              <a:ahLst/>
              <a:cxnLst/>
              <a:rect l="l" t="t" r="r" b="b"/>
              <a:pathLst>
                <a:path w="6316980" h="2050415">
                  <a:moveTo>
                    <a:pt x="0" y="0"/>
                  </a:moveTo>
                  <a:lnTo>
                    <a:pt x="6316699" y="2049968"/>
                  </a:lnTo>
                </a:path>
              </a:pathLst>
            </a:custGeom>
            <a:ln w="47624">
              <a:solidFill>
                <a:srgbClr val="125259"/>
              </a:solidFill>
            </a:ln>
          </p:spPr>
          <p:txBody>
            <a:bodyPr wrap="square" lIns="0" tIns="0" rIns="0" bIns="0" rtlCol="0"/>
            <a:lstStyle/>
            <a:p>
              <a:pPr defTabSz="685800"/>
              <a:endParaRPr sz="1350" kern="0">
                <a:solidFill>
                  <a:sysClr val="windowText" lastClr="000000"/>
                </a:solidFill>
                <a:latin typeface="+mj-lt"/>
              </a:endParaRPr>
            </a:p>
          </p:txBody>
        </p:sp>
        <p:sp>
          <p:nvSpPr>
            <p:cNvPr id="17" name="object 17"/>
            <p:cNvSpPr/>
            <p:nvPr/>
          </p:nvSpPr>
          <p:spPr>
            <a:xfrm>
              <a:off x="10049499" y="5089179"/>
              <a:ext cx="6316980" cy="2127250"/>
            </a:xfrm>
            <a:custGeom>
              <a:avLst/>
              <a:gdLst/>
              <a:ahLst/>
              <a:cxnLst/>
              <a:rect l="l" t="t" r="r" b="b"/>
              <a:pathLst>
                <a:path w="6316980" h="2127250">
                  <a:moveTo>
                    <a:pt x="112649" y="0"/>
                  </a:moveTo>
                  <a:lnTo>
                    <a:pt x="0" y="38546"/>
                  </a:lnTo>
                  <a:lnTo>
                    <a:pt x="68546" y="135897"/>
                  </a:lnTo>
                </a:path>
                <a:path w="6316980" h="2127250">
                  <a:moveTo>
                    <a:pt x="6248152" y="1991163"/>
                  </a:moveTo>
                  <a:lnTo>
                    <a:pt x="6316699" y="2088514"/>
                  </a:lnTo>
                  <a:lnTo>
                    <a:pt x="6204049" y="2127061"/>
                  </a:lnTo>
                </a:path>
              </a:pathLst>
            </a:custGeom>
            <a:ln w="47624">
              <a:solidFill>
                <a:srgbClr val="125259"/>
              </a:solidFill>
            </a:ln>
          </p:spPr>
          <p:txBody>
            <a:bodyPr wrap="square" lIns="0" tIns="0" rIns="0" bIns="0" rtlCol="0"/>
            <a:lstStyle/>
            <a:p>
              <a:pPr defTabSz="685800"/>
              <a:endParaRPr sz="1350" kern="0">
                <a:solidFill>
                  <a:sysClr val="windowText" lastClr="000000"/>
                </a:solidFill>
                <a:latin typeface="+mj-lt"/>
              </a:endParaRPr>
            </a:p>
          </p:txBody>
        </p:sp>
        <p:pic>
          <p:nvPicPr>
            <p:cNvPr id="18" name="object 18"/>
            <p:cNvPicPr/>
            <p:nvPr/>
          </p:nvPicPr>
          <p:blipFill>
            <a:blip r:embed="rId9" cstate="email">
              <a:extLst>
                <a:ext uri="{28A0092B-C50C-407E-A947-70E740481C1C}">
                  <a14:useLocalDpi xmlns:a14="http://schemas.microsoft.com/office/drawing/2010/main"/>
                </a:ext>
              </a:extLst>
            </a:blip>
            <a:stretch>
              <a:fillRect/>
            </a:stretch>
          </p:blipFill>
          <p:spPr>
            <a:xfrm>
              <a:off x="9664738" y="4054029"/>
              <a:ext cx="981074" cy="1047749"/>
            </a:xfrm>
            <a:prstGeom prst="rect">
              <a:avLst/>
            </a:prstGeom>
          </p:spPr>
        </p:pic>
      </p:grpSp>
      <p:sp>
        <p:nvSpPr>
          <p:cNvPr id="21" name="object 21"/>
          <p:cNvSpPr txBox="1">
            <a:spLocks noGrp="1"/>
          </p:cNvSpPr>
          <p:nvPr>
            <p:ph type="title"/>
          </p:nvPr>
        </p:nvSpPr>
        <p:spPr>
          <a:xfrm>
            <a:off x="529835" y="621579"/>
            <a:ext cx="8783955" cy="471283"/>
          </a:xfrm>
          <a:prstGeom prst="rect">
            <a:avLst/>
          </a:prstGeom>
        </p:spPr>
        <p:txBody>
          <a:bodyPr vert="horz" wrap="square" lIns="0" tIns="9525" rIns="0" bIns="0" rtlCol="0">
            <a:spAutoFit/>
          </a:bodyPr>
          <a:lstStyle/>
          <a:p>
            <a:pPr marL="9525">
              <a:spcBef>
                <a:spcPts val="75"/>
              </a:spcBef>
            </a:pPr>
            <a:r>
              <a:rPr sz="3000" b="1" spc="-315" dirty="0" err="1">
                <a:solidFill>
                  <a:srgbClr val="252937"/>
                </a:solidFill>
                <a:latin typeface="+mj-lt"/>
              </a:rPr>
              <a:t>Kappaphycus</a:t>
            </a:r>
            <a:r>
              <a:rPr sz="3000" b="1" spc="-416" dirty="0">
                <a:solidFill>
                  <a:srgbClr val="252937"/>
                </a:solidFill>
                <a:latin typeface="+mj-lt"/>
              </a:rPr>
              <a:t> </a:t>
            </a:r>
            <a:r>
              <a:rPr lang="en-US" sz="3000" b="1" spc="-416" dirty="0">
                <a:solidFill>
                  <a:srgbClr val="252937"/>
                </a:solidFill>
                <a:latin typeface="+mj-lt"/>
              </a:rPr>
              <a:t>(red algae) </a:t>
            </a:r>
            <a:r>
              <a:rPr sz="3000" b="1" spc="-323" dirty="0">
                <a:solidFill>
                  <a:srgbClr val="252937"/>
                </a:solidFill>
                <a:latin typeface="+mj-lt"/>
              </a:rPr>
              <a:t>Seed</a:t>
            </a:r>
            <a:r>
              <a:rPr sz="3000" b="1" spc="-413" dirty="0">
                <a:solidFill>
                  <a:srgbClr val="252937"/>
                </a:solidFill>
                <a:latin typeface="+mj-lt"/>
              </a:rPr>
              <a:t> </a:t>
            </a:r>
            <a:r>
              <a:rPr sz="3000" b="1" spc="-240" dirty="0">
                <a:solidFill>
                  <a:srgbClr val="252937"/>
                </a:solidFill>
                <a:latin typeface="+mj-lt"/>
              </a:rPr>
              <a:t>Improvement</a:t>
            </a:r>
            <a:endParaRPr sz="3000" b="1" dirty="0">
              <a:latin typeface="+mj-lt"/>
            </a:endParaRPr>
          </a:p>
        </p:txBody>
      </p:sp>
      <p:grpSp>
        <p:nvGrpSpPr>
          <p:cNvPr id="22" name="object 22"/>
          <p:cNvGrpSpPr/>
          <p:nvPr/>
        </p:nvGrpSpPr>
        <p:grpSpPr>
          <a:xfrm>
            <a:off x="541867" y="1410319"/>
            <a:ext cx="71438" cy="907256"/>
            <a:chOff x="722489" y="1842325"/>
            <a:chExt cx="95250" cy="1209675"/>
          </a:xfrm>
        </p:grpSpPr>
        <p:pic>
          <p:nvPicPr>
            <p:cNvPr id="23" name="object 23"/>
            <p:cNvPicPr/>
            <p:nvPr/>
          </p:nvPicPr>
          <p:blipFill>
            <a:blip r:embed="rId10" cstate="email">
              <a:extLst>
                <a:ext uri="{28A0092B-C50C-407E-A947-70E740481C1C}">
                  <a14:useLocalDpi xmlns:a14="http://schemas.microsoft.com/office/drawing/2010/main"/>
                </a:ext>
              </a:extLst>
            </a:blip>
            <a:stretch>
              <a:fillRect/>
            </a:stretch>
          </p:blipFill>
          <p:spPr>
            <a:xfrm>
              <a:off x="722489" y="1842325"/>
              <a:ext cx="95250" cy="95249"/>
            </a:xfrm>
            <a:prstGeom prst="rect">
              <a:avLst/>
            </a:prstGeom>
          </p:spPr>
        </p:pic>
        <p:pic>
          <p:nvPicPr>
            <p:cNvPr id="24" name="object 24"/>
            <p:cNvPicPr/>
            <p:nvPr/>
          </p:nvPicPr>
          <p:blipFill>
            <a:blip r:embed="rId10" cstate="email">
              <a:extLst>
                <a:ext uri="{28A0092B-C50C-407E-A947-70E740481C1C}">
                  <a14:useLocalDpi xmlns:a14="http://schemas.microsoft.com/office/drawing/2010/main"/>
                </a:ext>
              </a:extLst>
            </a:blip>
            <a:stretch>
              <a:fillRect/>
            </a:stretch>
          </p:blipFill>
          <p:spPr>
            <a:xfrm>
              <a:off x="722489" y="2213800"/>
              <a:ext cx="95250" cy="95249"/>
            </a:xfrm>
            <a:prstGeom prst="rect">
              <a:avLst/>
            </a:prstGeom>
          </p:spPr>
        </p:pic>
        <p:pic>
          <p:nvPicPr>
            <p:cNvPr id="25" name="object 25"/>
            <p:cNvPicPr/>
            <p:nvPr/>
          </p:nvPicPr>
          <p:blipFill>
            <a:blip r:embed="rId10" cstate="email">
              <a:extLst>
                <a:ext uri="{28A0092B-C50C-407E-A947-70E740481C1C}">
                  <a14:useLocalDpi xmlns:a14="http://schemas.microsoft.com/office/drawing/2010/main"/>
                </a:ext>
              </a:extLst>
            </a:blip>
            <a:stretch>
              <a:fillRect/>
            </a:stretch>
          </p:blipFill>
          <p:spPr>
            <a:xfrm>
              <a:off x="722489" y="2585275"/>
              <a:ext cx="95250" cy="95249"/>
            </a:xfrm>
            <a:prstGeom prst="rect">
              <a:avLst/>
            </a:prstGeom>
          </p:spPr>
        </p:pic>
        <p:pic>
          <p:nvPicPr>
            <p:cNvPr id="26" name="object 26"/>
            <p:cNvPicPr/>
            <p:nvPr/>
          </p:nvPicPr>
          <p:blipFill>
            <a:blip r:embed="rId10" cstate="email">
              <a:extLst>
                <a:ext uri="{28A0092B-C50C-407E-A947-70E740481C1C}">
                  <a14:useLocalDpi xmlns:a14="http://schemas.microsoft.com/office/drawing/2010/main"/>
                </a:ext>
              </a:extLst>
            </a:blip>
            <a:stretch>
              <a:fillRect/>
            </a:stretch>
          </p:blipFill>
          <p:spPr>
            <a:xfrm>
              <a:off x="722489" y="2956750"/>
              <a:ext cx="95250" cy="95249"/>
            </a:xfrm>
            <a:prstGeom prst="rect">
              <a:avLst/>
            </a:prstGeom>
          </p:spPr>
        </p:pic>
      </p:grpSp>
      <p:sp>
        <p:nvSpPr>
          <p:cNvPr id="27" name="object 27"/>
          <p:cNvSpPr txBox="1"/>
          <p:nvPr/>
        </p:nvSpPr>
        <p:spPr>
          <a:xfrm>
            <a:off x="742950" y="1225724"/>
            <a:ext cx="6305384" cy="1394901"/>
          </a:xfrm>
          <a:prstGeom prst="rect">
            <a:avLst/>
          </a:prstGeom>
        </p:spPr>
        <p:txBody>
          <a:bodyPr vert="horz" wrap="square" lIns="0" tIns="48101" rIns="0" bIns="0" rtlCol="0">
            <a:spAutoFit/>
          </a:bodyPr>
          <a:lstStyle/>
          <a:p>
            <a:pPr marL="9525" defTabSz="685800">
              <a:spcBef>
                <a:spcPts val="379"/>
              </a:spcBef>
            </a:pPr>
            <a:r>
              <a:rPr sz="1300" kern="0" spc="-34" dirty="0">
                <a:solidFill>
                  <a:srgbClr val="252937"/>
                </a:solidFill>
                <a:latin typeface="+mj-lt"/>
                <a:cs typeface="Verdana"/>
              </a:rPr>
              <a:t>Kappaphycus</a:t>
            </a:r>
            <a:r>
              <a:rPr sz="1300" kern="0" spc="-127" dirty="0">
                <a:solidFill>
                  <a:srgbClr val="252937"/>
                </a:solidFill>
                <a:latin typeface="+mj-lt"/>
                <a:cs typeface="Verdana"/>
              </a:rPr>
              <a:t> </a:t>
            </a:r>
            <a:r>
              <a:rPr sz="1300" kern="0" spc="-41" dirty="0">
                <a:solidFill>
                  <a:srgbClr val="252937"/>
                </a:solidFill>
                <a:latin typeface="+mj-lt"/>
                <a:cs typeface="Verdana"/>
              </a:rPr>
              <a:t>farms</a:t>
            </a:r>
            <a:r>
              <a:rPr sz="1300" kern="0" spc="-127" dirty="0">
                <a:solidFill>
                  <a:srgbClr val="252937"/>
                </a:solidFill>
                <a:latin typeface="+mj-lt"/>
                <a:cs typeface="Verdana"/>
              </a:rPr>
              <a:t> </a:t>
            </a:r>
            <a:r>
              <a:rPr sz="1300" kern="0" spc="-15" dirty="0">
                <a:solidFill>
                  <a:srgbClr val="252937"/>
                </a:solidFill>
                <a:latin typeface="+mj-lt"/>
                <a:cs typeface="Verdana"/>
              </a:rPr>
              <a:t>worldwide</a:t>
            </a:r>
            <a:r>
              <a:rPr sz="1300" kern="0" spc="-124" dirty="0">
                <a:solidFill>
                  <a:srgbClr val="252937"/>
                </a:solidFill>
                <a:latin typeface="+mj-lt"/>
                <a:cs typeface="Verdana"/>
              </a:rPr>
              <a:t> </a:t>
            </a:r>
            <a:r>
              <a:rPr sz="1300" kern="0" spc="-41" dirty="0">
                <a:solidFill>
                  <a:srgbClr val="252937"/>
                </a:solidFill>
                <a:latin typeface="+mj-lt"/>
                <a:cs typeface="Verdana"/>
              </a:rPr>
              <a:t>use</a:t>
            </a:r>
            <a:r>
              <a:rPr sz="1300" kern="0" spc="-127" dirty="0">
                <a:solidFill>
                  <a:srgbClr val="252937"/>
                </a:solidFill>
                <a:latin typeface="+mj-lt"/>
                <a:cs typeface="Verdana"/>
              </a:rPr>
              <a:t> </a:t>
            </a:r>
            <a:r>
              <a:rPr sz="1300" kern="0" spc="-41" dirty="0">
                <a:solidFill>
                  <a:srgbClr val="252937"/>
                </a:solidFill>
                <a:latin typeface="+mj-lt"/>
                <a:cs typeface="Verdana"/>
              </a:rPr>
              <a:t>decayed,</a:t>
            </a:r>
            <a:r>
              <a:rPr sz="1300" kern="0" spc="-124" dirty="0">
                <a:solidFill>
                  <a:srgbClr val="252937"/>
                </a:solidFill>
                <a:latin typeface="+mj-lt"/>
                <a:cs typeface="Verdana"/>
              </a:rPr>
              <a:t> </a:t>
            </a:r>
            <a:r>
              <a:rPr sz="1300" kern="0" spc="-38" dirty="0">
                <a:solidFill>
                  <a:srgbClr val="252937"/>
                </a:solidFill>
                <a:latin typeface="+mj-lt"/>
                <a:cs typeface="Verdana"/>
              </a:rPr>
              <a:t>disease</a:t>
            </a:r>
            <a:r>
              <a:rPr sz="1300" kern="0" spc="-127" dirty="0">
                <a:solidFill>
                  <a:srgbClr val="252937"/>
                </a:solidFill>
                <a:latin typeface="+mj-lt"/>
                <a:cs typeface="Verdana"/>
              </a:rPr>
              <a:t> </a:t>
            </a:r>
            <a:r>
              <a:rPr sz="1300" kern="0" spc="-15" dirty="0">
                <a:solidFill>
                  <a:srgbClr val="252937"/>
                </a:solidFill>
                <a:latin typeface="+mj-lt"/>
                <a:cs typeface="Verdana"/>
              </a:rPr>
              <a:t>susceptible</a:t>
            </a:r>
            <a:r>
              <a:rPr sz="1300" kern="0" spc="-127" dirty="0">
                <a:solidFill>
                  <a:srgbClr val="252937"/>
                </a:solidFill>
                <a:latin typeface="+mj-lt"/>
                <a:cs typeface="Verdana"/>
              </a:rPr>
              <a:t> </a:t>
            </a:r>
            <a:r>
              <a:rPr sz="1300" kern="0" spc="-8" dirty="0">
                <a:solidFill>
                  <a:srgbClr val="252937"/>
                </a:solidFill>
                <a:latin typeface="+mj-lt"/>
                <a:cs typeface="Verdana"/>
              </a:rPr>
              <a:t>seeds.</a:t>
            </a:r>
            <a:endParaRPr sz="1300" kern="0" dirty="0">
              <a:solidFill>
                <a:sysClr val="windowText" lastClr="000000"/>
              </a:solidFill>
              <a:latin typeface="+mj-lt"/>
              <a:cs typeface="Verdana"/>
            </a:endParaRPr>
          </a:p>
          <a:p>
            <a:pPr marL="9525" marR="3810" defTabSz="685800">
              <a:lnSpc>
                <a:spcPct val="116100"/>
              </a:lnSpc>
            </a:pPr>
            <a:r>
              <a:rPr sz="1300" kern="0" spc="-53" dirty="0">
                <a:solidFill>
                  <a:srgbClr val="252937"/>
                </a:solidFill>
                <a:latin typeface="+mj-lt"/>
                <a:cs typeface="Verdana"/>
              </a:rPr>
              <a:t>Seed</a:t>
            </a:r>
            <a:r>
              <a:rPr lang="en-US" sz="1300" kern="0" spc="-53" dirty="0">
                <a:solidFill>
                  <a:srgbClr val="252937"/>
                </a:solidFill>
                <a:latin typeface="+mj-lt"/>
                <a:cs typeface="Verdana"/>
              </a:rPr>
              <a:t> </a:t>
            </a:r>
            <a:r>
              <a:rPr sz="1300" kern="0" spc="-53" dirty="0">
                <a:solidFill>
                  <a:srgbClr val="252937"/>
                </a:solidFill>
                <a:latin typeface="+mj-lt"/>
                <a:cs typeface="Verdana"/>
              </a:rPr>
              <a:t>banking</a:t>
            </a:r>
            <a:r>
              <a:rPr lang="en-US" sz="1300" kern="0" spc="-139" dirty="0">
                <a:solidFill>
                  <a:srgbClr val="252937"/>
                </a:solidFill>
                <a:latin typeface="+mj-lt"/>
                <a:cs typeface="Verdana"/>
              </a:rPr>
              <a:t>/</a:t>
            </a:r>
            <a:r>
              <a:rPr sz="1300" kern="0" spc="-30" dirty="0">
                <a:solidFill>
                  <a:srgbClr val="252937"/>
                </a:solidFill>
                <a:latin typeface="+mj-lt"/>
                <a:cs typeface="Verdana"/>
              </a:rPr>
              <a:t>breeding</a:t>
            </a:r>
            <a:r>
              <a:rPr sz="1300" kern="0" spc="-135" dirty="0">
                <a:solidFill>
                  <a:srgbClr val="252937"/>
                </a:solidFill>
                <a:latin typeface="+mj-lt"/>
                <a:cs typeface="Verdana"/>
              </a:rPr>
              <a:t> </a:t>
            </a:r>
            <a:r>
              <a:rPr sz="1300" kern="0" spc="-34" dirty="0">
                <a:solidFill>
                  <a:srgbClr val="252937"/>
                </a:solidFill>
                <a:latin typeface="+mj-lt"/>
                <a:cs typeface="Verdana"/>
              </a:rPr>
              <a:t>improvements</a:t>
            </a:r>
            <a:r>
              <a:rPr sz="1300" kern="0" spc="-139" dirty="0">
                <a:solidFill>
                  <a:srgbClr val="252937"/>
                </a:solidFill>
                <a:latin typeface="+mj-lt"/>
                <a:cs typeface="Verdana"/>
              </a:rPr>
              <a:t> </a:t>
            </a:r>
            <a:r>
              <a:rPr sz="1300" kern="0" spc="-23" dirty="0">
                <a:solidFill>
                  <a:srgbClr val="252937"/>
                </a:solidFill>
                <a:latin typeface="+mj-lt"/>
                <a:cs typeface="Verdana"/>
              </a:rPr>
              <a:t>can</a:t>
            </a:r>
            <a:r>
              <a:rPr sz="1300" kern="0" spc="-139" dirty="0">
                <a:solidFill>
                  <a:srgbClr val="252937"/>
                </a:solidFill>
                <a:latin typeface="+mj-lt"/>
                <a:cs typeface="Verdana"/>
              </a:rPr>
              <a:t> </a:t>
            </a:r>
            <a:r>
              <a:rPr sz="1300" kern="0" spc="-15" dirty="0">
                <a:solidFill>
                  <a:srgbClr val="252937"/>
                </a:solidFill>
                <a:latin typeface="+mj-lt"/>
                <a:cs typeface="Verdana"/>
              </a:rPr>
              <a:t>add</a:t>
            </a:r>
            <a:r>
              <a:rPr sz="1300" kern="0" spc="-135" dirty="0">
                <a:solidFill>
                  <a:srgbClr val="252937"/>
                </a:solidFill>
                <a:latin typeface="+mj-lt"/>
                <a:cs typeface="Verdana"/>
              </a:rPr>
              <a:t> </a:t>
            </a:r>
            <a:r>
              <a:rPr sz="1300" kern="0" spc="-41" dirty="0">
                <a:solidFill>
                  <a:srgbClr val="252937"/>
                </a:solidFill>
                <a:latin typeface="+mj-lt"/>
                <a:cs typeface="Verdana"/>
              </a:rPr>
              <a:t>value</a:t>
            </a:r>
            <a:r>
              <a:rPr sz="1300" kern="0" spc="-139" dirty="0">
                <a:solidFill>
                  <a:srgbClr val="252937"/>
                </a:solidFill>
                <a:latin typeface="+mj-lt"/>
                <a:cs typeface="Verdana"/>
              </a:rPr>
              <a:t> </a:t>
            </a:r>
            <a:r>
              <a:rPr sz="1300" kern="0" dirty="0">
                <a:solidFill>
                  <a:srgbClr val="252937"/>
                </a:solidFill>
                <a:latin typeface="+mj-lt"/>
                <a:cs typeface="Verdana"/>
              </a:rPr>
              <a:t>to</a:t>
            </a:r>
            <a:r>
              <a:rPr sz="1300" kern="0" spc="-135" dirty="0">
                <a:solidFill>
                  <a:srgbClr val="252937"/>
                </a:solidFill>
                <a:latin typeface="+mj-lt"/>
                <a:cs typeface="Verdana"/>
              </a:rPr>
              <a:t> </a:t>
            </a:r>
            <a:r>
              <a:rPr sz="1300" kern="0" spc="-15" dirty="0">
                <a:solidFill>
                  <a:srgbClr val="252937"/>
                </a:solidFill>
                <a:latin typeface="+mj-lt"/>
                <a:cs typeface="Verdana"/>
              </a:rPr>
              <a:t>the</a:t>
            </a:r>
            <a:r>
              <a:rPr sz="1300" kern="0" spc="-139" dirty="0">
                <a:solidFill>
                  <a:srgbClr val="252937"/>
                </a:solidFill>
                <a:latin typeface="+mj-lt"/>
                <a:cs typeface="Verdana"/>
              </a:rPr>
              <a:t> </a:t>
            </a:r>
            <a:r>
              <a:rPr sz="1300" kern="0" spc="-64" dirty="0">
                <a:solidFill>
                  <a:srgbClr val="252937"/>
                </a:solidFill>
                <a:latin typeface="+mj-lt"/>
                <a:cs typeface="Verdana"/>
              </a:rPr>
              <a:t>market</a:t>
            </a:r>
            <a:r>
              <a:rPr sz="1300" kern="0" spc="-139" dirty="0">
                <a:solidFill>
                  <a:srgbClr val="252937"/>
                </a:solidFill>
                <a:latin typeface="+mj-lt"/>
                <a:cs typeface="Verdana"/>
              </a:rPr>
              <a:t> </a:t>
            </a:r>
            <a:r>
              <a:rPr sz="1300" kern="0" spc="-26" dirty="0">
                <a:solidFill>
                  <a:srgbClr val="252937"/>
                </a:solidFill>
                <a:latin typeface="+mj-lt"/>
                <a:cs typeface="Verdana"/>
              </a:rPr>
              <a:t>and</a:t>
            </a:r>
            <a:r>
              <a:rPr sz="1300" kern="0" spc="-135" dirty="0">
                <a:solidFill>
                  <a:srgbClr val="252937"/>
                </a:solidFill>
                <a:latin typeface="+mj-lt"/>
                <a:cs typeface="Verdana"/>
              </a:rPr>
              <a:t> </a:t>
            </a:r>
            <a:r>
              <a:rPr sz="1300" kern="0" spc="-30" dirty="0">
                <a:solidFill>
                  <a:srgbClr val="252937"/>
                </a:solidFill>
                <a:latin typeface="+mj-lt"/>
                <a:cs typeface="Verdana"/>
              </a:rPr>
              <a:t>increase</a:t>
            </a:r>
            <a:r>
              <a:rPr sz="1300" kern="0" spc="-139" dirty="0">
                <a:solidFill>
                  <a:srgbClr val="252937"/>
                </a:solidFill>
                <a:latin typeface="+mj-lt"/>
                <a:cs typeface="Verdana"/>
              </a:rPr>
              <a:t> </a:t>
            </a:r>
            <a:r>
              <a:rPr sz="1300" kern="0" dirty="0">
                <a:solidFill>
                  <a:srgbClr val="252937"/>
                </a:solidFill>
                <a:latin typeface="+mj-lt"/>
                <a:cs typeface="Verdana"/>
              </a:rPr>
              <a:t>profitability</a:t>
            </a:r>
            <a:r>
              <a:rPr sz="1300" kern="0" spc="-139" dirty="0">
                <a:solidFill>
                  <a:srgbClr val="252937"/>
                </a:solidFill>
                <a:latin typeface="+mj-lt"/>
                <a:cs typeface="Verdana"/>
              </a:rPr>
              <a:t> </a:t>
            </a:r>
            <a:r>
              <a:rPr sz="1300" kern="0" dirty="0">
                <a:solidFill>
                  <a:srgbClr val="252937"/>
                </a:solidFill>
                <a:latin typeface="+mj-lt"/>
                <a:cs typeface="Verdana"/>
              </a:rPr>
              <a:t>for</a:t>
            </a:r>
            <a:r>
              <a:rPr sz="1300" kern="0" spc="-135" dirty="0">
                <a:solidFill>
                  <a:srgbClr val="252937"/>
                </a:solidFill>
                <a:latin typeface="+mj-lt"/>
                <a:cs typeface="Verdana"/>
              </a:rPr>
              <a:t> </a:t>
            </a:r>
            <a:r>
              <a:rPr sz="1300" kern="0" spc="-8" dirty="0">
                <a:solidFill>
                  <a:srgbClr val="252937"/>
                </a:solidFill>
                <a:latin typeface="+mj-lt"/>
                <a:cs typeface="Verdana"/>
              </a:rPr>
              <a:t>farmers. </a:t>
            </a:r>
            <a:endParaRPr lang="en-US" sz="1300" kern="0" spc="-8" dirty="0">
              <a:solidFill>
                <a:srgbClr val="252937"/>
              </a:solidFill>
              <a:latin typeface="+mj-lt"/>
              <a:cs typeface="Verdana"/>
            </a:endParaRPr>
          </a:p>
          <a:p>
            <a:pPr marL="9525" marR="3810" defTabSz="685800">
              <a:lnSpc>
                <a:spcPct val="116100"/>
              </a:lnSpc>
            </a:pPr>
            <a:r>
              <a:rPr sz="1300" kern="0" spc="-23" dirty="0">
                <a:solidFill>
                  <a:srgbClr val="252937"/>
                </a:solidFill>
                <a:latin typeface="+mj-lt"/>
                <a:cs typeface="Verdana"/>
              </a:rPr>
              <a:t>Quality</a:t>
            </a:r>
            <a:r>
              <a:rPr sz="1300" kern="0" spc="-139" dirty="0">
                <a:solidFill>
                  <a:srgbClr val="252937"/>
                </a:solidFill>
                <a:latin typeface="+mj-lt"/>
                <a:cs typeface="Verdana"/>
              </a:rPr>
              <a:t> </a:t>
            </a:r>
            <a:r>
              <a:rPr sz="1300" kern="0" spc="-23" dirty="0">
                <a:solidFill>
                  <a:srgbClr val="252937"/>
                </a:solidFill>
                <a:latin typeface="+mj-lt"/>
                <a:cs typeface="Verdana"/>
              </a:rPr>
              <a:t>Marine</a:t>
            </a:r>
            <a:r>
              <a:rPr sz="1300" kern="0" spc="-139" dirty="0">
                <a:solidFill>
                  <a:srgbClr val="252937"/>
                </a:solidFill>
                <a:latin typeface="+mj-lt"/>
                <a:cs typeface="Verdana"/>
              </a:rPr>
              <a:t> </a:t>
            </a:r>
            <a:r>
              <a:rPr sz="1300" kern="0" dirty="0">
                <a:solidFill>
                  <a:srgbClr val="252937"/>
                </a:solidFill>
                <a:latin typeface="+mj-lt"/>
                <a:cs typeface="Verdana"/>
              </a:rPr>
              <a:t>Collectors</a:t>
            </a:r>
            <a:r>
              <a:rPr sz="1300" kern="0" spc="-135" dirty="0">
                <a:solidFill>
                  <a:srgbClr val="252937"/>
                </a:solidFill>
                <a:latin typeface="+mj-lt"/>
                <a:cs typeface="Verdana"/>
              </a:rPr>
              <a:t> </a:t>
            </a:r>
            <a:r>
              <a:rPr sz="1300" kern="0" spc="-19" dirty="0">
                <a:solidFill>
                  <a:srgbClr val="252937"/>
                </a:solidFill>
                <a:latin typeface="+mj-lt"/>
                <a:cs typeface="Verdana"/>
              </a:rPr>
              <a:t>worldwide</a:t>
            </a:r>
            <a:r>
              <a:rPr sz="1300" kern="0" spc="-139" dirty="0">
                <a:solidFill>
                  <a:srgbClr val="252937"/>
                </a:solidFill>
                <a:latin typeface="+mj-lt"/>
                <a:cs typeface="Verdana"/>
              </a:rPr>
              <a:t> </a:t>
            </a:r>
            <a:r>
              <a:rPr sz="1300" kern="0" spc="-56" dirty="0">
                <a:solidFill>
                  <a:srgbClr val="252937"/>
                </a:solidFill>
                <a:latin typeface="+mj-lt"/>
                <a:cs typeface="Verdana"/>
              </a:rPr>
              <a:t>are</a:t>
            </a:r>
            <a:r>
              <a:rPr sz="1300" kern="0" spc="-135" dirty="0">
                <a:solidFill>
                  <a:srgbClr val="252937"/>
                </a:solidFill>
                <a:latin typeface="+mj-lt"/>
                <a:cs typeface="Verdana"/>
              </a:rPr>
              <a:t> </a:t>
            </a:r>
            <a:r>
              <a:rPr sz="1300" kern="0" spc="-38" dirty="0">
                <a:solidFill>
                  <a:srgbClr val="252937"/>
                </a:solidFill>
                <a:latin typeface="+mj-lt"/>
                <a:cs typeface="Verdana"/>
              </a:rPr>
              <a:t>ready</a:t>
            </a:r>
            <a:r>
              <a:rPr sz="1300" kern="0" spc="-139" dirty="0">
                <a:solidFill>
                  <a:srgbClr val="252937"/>
                </a:solidFill>
                <a:latin typeface="+mj-lt"/>
                <a:cs typeface="Verdana"/>
              </a:rPr>
              <a:t> </a:t>
            </a:r>
            <a:r>
              <a:rPr sz="1300" kern="0" dirty="0">
                <a:solidFill>
                  <a:srgbClr val="252937"/>
                </a:solidFill>
                <a:latin typeface="+mj-lt"/>
                <a:cs typeface="Verdana"/>
              </a:rPr>
              <a:t>to</a:t>
            </a:r>
            <a:r>
              <a:rPr sz="1300" kern="0" spc="-139" dirty="0">
                <a:solidFill>
                  <a:srgbClr val="252937"/>
                </a:solidFill>
                <a:latin typeface="+mj-lt"/>
                <a:cs typeface="Verdana"/>
              </a:rPr>
              <a:t> </a:t>
            </a:r>
            <a:r>
              <a:rPr sz="1300" kern="0" spc="-45" dirty="0">
                <a:solidFill>
                  <a:srgbClr val="252937"/>
                </a:solidFill>
                <a:latin typeface="+mj-lt"/>
                <a:cs typeface="Verdana"/>
              </a:rPr>
              <a:t>seedbank</a:t>
            </a:r>
            <a:r>
              <a:rPr sz="1300" kern="0" spc="-135" dirty="0">
                <a:solidFill>
                  <a:srgbClr val="252937"/>
                </a:solidFill>
                <a:latin typeface="+mj-lt"/>
                <a:cs typeface="Verdana"/>
              </a:rPr>
              <a:t> </a:t>
            </a:r>
            <a:r>
              <a:rPr sz="1300" kern="0" spc="-26" dirty="0">
                <a:solidFill>
                  <a:srgbClr val="252937"/>
                </a:solidFill>
                <a:latin typeface="+mj-lt"/>
                <a:cs typeface="Verdana"/>
              </a:rPr>
              <a:t>and</a:t>
            </a:r>
            <a:r>
              <a:rPr sz="1300" kern="0" spc="-139" dirty="0">
                <a:solidFill>
                  <a:srgbClr val="252937"/>
                </a:solidFill>
                <a:latin typeface="+mj-lt"/>
                <a:cs typeface="Verdana"/>
              </a:rPr>
              <a:t> </a:t>
            </a:r>
            <a:r>
              <a:rPr sz="1300" kern="0" spc="-34" dirty="0">
                <a:solidFill>
                  <a:srgbClr val="252937"/>
                </a:solidFill>
                <a:latin typeface="+mj-lt"/>
                <a:cs typeface="Verdana"/>
              </a:rPr>
              <a:t>export</a:t>
            </a:r>
            <a:r>
              <a:rPr sz="1300" kern="0" spc="-135" dirty="0">
                <a:solidFill>
                  <a:srgbClr val="252937"/>
                </a:solidFill>
                <a:latin typeface="+mj-lt"/>
                <a:cs typeface="Verdana"/>
              </a:rPr>
              <a:t> </a:t>
            </a:r>
            <a:r>
              <a:rPr sz="1300" kern="0" dirty="0">
                <a:solidFill>
                  <a:srgbClr val="252937"/>
                </a:solidFill>
                <a:latin typeface="+mj-lt"/>
                <a:cs typeface="Verdana"/>
              </a:rPr>
              <a:t>to</a:t>
            </a:r>
            <a:r>
              <a:rPr sz="1300" kern="0" spc="-139" dirty="0">
                <a:solidFill>
                  <a:srgbClr val="252937"/>
                </a:solidFill>
                <a:latin typeface="+mj-lt"/>
                <a:cs typeface="Verdana"/>
              </a:rPr>
              <a:t> </a:t>
            </a:r>
            <a:r>
              <a:rPr sz="1300" kern="0" spc="-30" dirty="0">
                <a:solidFill>
                  <a:srgbClr val="252937"/>
                </a:solidFill>
                <a:latin typeface="+mj-lt"/>
                <a:cs typeface="Verdana"/>
              </a:rPr>
              <a:t>Kelp</a:t>
            </a:r>
            <a:r>
              <a:rPr sz="1300" kern="0" spc="-139" dirty="0">
                <a:solidFill>
                  <a:srgbClr val="252937"/>
                </a:solidFill>
                <a:latin typeface="+mj-lt"/>
                <a:cs typeface="Verdana"/>
              </a:rPr>
              <a:t> </a:t>
            </a:r>
            <a:r>
              <a:rPr sz="1300" kern="0" spc="-15" dirty="0">
                <a:solidFill>
                  <a:srgbClr val="252937"/>
                </a:solidFill>
                <a:latin typeface="+mj-lt"/>
                <a:cs typeface="Verdana"/>
              </a:rPr>
              <a:t>Ark.</a:t>
            </a:r>
            <a:endParaRPr sz="1300" kern="0" dirty="0">
              <a:solidFill>
                <a:sysClr val="windowText" lastClr="000000"/>
              </a:solidFill>
              <a:latin typeface="+mj-lt"/>
              <a:cs typeface="Verdana"/>
            </a:endParaRPr>
          </a:p>
          <a:p>
            <a:pPr marL="9525" marR="458153" defTabSz="685800">
              <a:lnSpc>
                <a:spcPct val="116100"/>
              </a:lnSpc>
            </a:pPr>
            <a:r>
              <a:rPr sz="1300" kern="0" spc="-30" dirty="0">
                <a:solidFill>
                  <a:srgbClr val="252937"/>
                </a:solidFill>
                <a:latin typeface="+mj-lt"/>
                <a:cs typeface="Verdana"/>
              </a:rPr>
              <a:t>Kelp</a:t>
            </a:r>
            <a:r>
              <a:rPr sz="1300" kern="0" spc="-143" dirty="0">
                <a:solidFill>
                  <a:srgbClr val="252937"/>
                </a:solidFill>
                <a:latin typeface="+mj-lt"/>
                <a:cs typeface="Verdana"/>
              </a:rPr>
              <a:t> </a:t>
            </a:r>
            <a:r>
              <a:rPr sz="1300" kern="0" spc="-68" dirty="0">
                <a:solidFill>
                  <a:srgbClr val="252937"/>
                </a:solidFill>
                <a:latin typeface="+mj-lt"/>
                <a:cs typeface="Verdana"/>
              </a:rPr>
              <a:t>Ark</a:t>
            </a:r>
            <a:r>
              <a:rPr sz="1300" kern="0" spc="-139" dirty="0">
                <a:solidFill>
                  <a:srgbClr val="252937"/>
                </a:solidFill>
                <a:latin typeface="+mj-lt"/>
                <a:cs typeface="Verdana"/>
              </a:rPr>
              <a:t> </a:t>
            </a:r>
            <a:r>
              <a:rPr sz="1300" kern="0" spc="-38" dirty="0">
                <a:solidFill>
                  <a:srgbClr val="252937"/>
                </a:solidFill>
                <a:latin typeface="+mj-lt"/>
                <a:cs typeface="Verdana"/>
              </a:rPr>
              <a:t>brings</a:t>
            </a:r>
            <a:r>
              <a:rPr sz="1300" kern="0" spc="-139" dirty="0">
                <a:solidFill>
                  <a:srgbClr val="252937"/>
                </a:solidFill>
                <a:latin typeface="+mj-lt"/>
                <a:cs typeface="Verdana"/>
              </a:rPr>
              <a:t> </a:t>
            </a:r>
            <a:r>
              <a:rPr sz="1300" kern="0" spc="-45" dirty="0">
                <a:solidFill>
                  <a:srgbClr val="252937"/>
                </a:solidFill>
                <a:latin typeface="+mj-lt"/>
                <a:cs typeface="Verdana"/>
              </a:rPr>
              <a:t>macroalgal</a:t>
            </a:r>
            <a:r>
              <a:rPr sz="1300" kern="0" spc="-139" dirty="0">
                <a:solidFill>
                  <a:srgbClr val="252937"/>
                </a:solidFill>
                <a:latin typeface="+mj-lt"/>
                <a:cs typeface="Verdana"/>
              </a:rPr>
              <a:t> </a:t>
            </a:r>
            <a:r>
              <a:rPr sz="1300" kern="0" spc="-26" dirty="0">
                <a:solidFill>
                  <a:srgbClr val="252937"/>
                </a:solidFill>
                <a:latin typeface="+mj-lt"/>
                <a:cs typeface="Verdana"/>
              </a:rPr>
              <a:t>and</a:t>
            </a:r>
            <a:r>
              <a:rPr sz="1300" kern="0" spc="-139" dirty="0">
                <a:solidFill>
                  <a:srgbClr val="252937"/>
                </a:solidFill>
                <a:latin typeface="+mj-lt"/>
                <a:cs typeface="Verdana"/>
              </a:rPr>
              <a:t> </a:t>
            </a:r>
            <a:r>
              <a:rPr sz="1300" kern="0" spc="-30" dirty="0">
                <a:solidFill>
                  <a:srgbClr val="252937"/>
                </a:solidFill>
                <a:latin typeface="+mj-lt"/>
                <a:cs typeface="Verdana"/>
              </a:rPr>
              <a:t>genetic</a:t>
            </a:r>
            <a:r>
              <a:rPr sz="1300" kern="0" spc="-143" dirty="0">
                <a:solidFill>
                  <a:srgbClr val="252937"/>
                </a:solidFill>
                <a:latin typeface="+mj-lt"/>
                <a:cs typeface="Verdana"/>
              </a:rPr>
              <a:t> </a:t>
            </a:r>
            <a:r>
              <a:rPr sz="1300" kern="0" spc="-56" dirty="0">
                <a:solidFill>
                  <a:srgbClr val="252937"/>
                </a:solidFill>
                <a:latin typeface="+mj-lt"/>
                <a:cs typeface="Verdana"/>
              </a:rPr>
              <a:t>expertise,</a:t>
            </a:r>
            <a:r>
              <a:rPr sz="1300" kern="0" spc="-139" dirty="0">
                <a:solidFill>
                  <a:srgbClr val="252937"/>
                </a:solidFill>
                <a:latin typeface="+mj-lt"/>
                <a:cs typeface="Verdana"/>
              </a:rPr>
              <a:t> </a:t>
            </a:r>
            <a:r>
              <a:rPr sz="1300" kern="0" spc="-83" dirty="0">
                <a:solidFill>
                  <a:srgbClr val="252937"/>
                </a:solidFill>
                <a:latin typeface="+mj-lt"/>
                <a:cs typeface="Verdana"/>
              </a:rPr>
              <a:t>a</a:t>
            </a:r>
            <a:r>
              <a:rPr sz="1300" kern="0" spc="-139" dirty="0">
                <a:solidFill>
                  <a:srgbClr val="252937"/>
                </a:solidFill>
                <a:latin typeface="+mj-lt"/>
                <a:cs typeface="Verdana"/>
              </a:rPr>
              <a:t> </a:t>
            </a:r>
            <a:r>
              <a:rPr sz="1300" kern="0" spc="-23" dirty="0">
                <a:solidFill>
                  <a:srgbClr val="252937"/>
                </a:solidFill>
                <a:latin typeface="+mj-lt"/>
                <a:cs typeface="Verdana"/>
              </a:rPr>
              <a:t>global</a:t>
            </a:r>
            <a:r>
              <a:rPr sz="1300" kern="0" spc="-139" dirty="0">
                <a:solidFill>
                  <a:srgbClr val="252937"/>
                </a:solidFill>
                <a:latin typeface="+mj-lt"/>
                <a:cs typeface="Verdana"/>
              </a:rPr>
              <a:t> </a:t>
            </a:r>
            <a:r>
              <a:rPr sz="1300" kern="0" spc="-23" dirty="0">
                <a:solidFill>
                  <a:srgbClr val="252937"/>
                </a:solidFill>
                <a:latin typeface="+mj-lt"/>
                <a:cs typeface="Verdana"/>
              </a:rPr>
              <a:t>partner</a:t>
            </a:r>
            <a:r>
              <a:rPr sz="1300" kern="0" spc="-139" dirty="0">
                <a:solidFill>
                  <a:srgbClr val="252937"/>
                </a:solidFill>
                <a:latin typeface="+mj-lt"/>
                <a:cs typeface="Verdana"/>
              </a:rPr>
              <a:t> </a:t>
            </a:r>
            <a:r>
              <a:rPr sz="1300" kern="0" spc="-49" dirty="0">
                <a:solidFill>
                  <a:srgbClr val="252937"/>
                </a:solidFill>
                <a:latin typeface="+mj-lt"/>
                <a:cs typeface="Verdana"/>
              </a:rPr>
              <a:t>network,</a:t>
            </a:r>
            <a:r>
              <a:rPr sz="1300" kern="0" spc="-143" dirty="0">
                <a:solidFill>
                  <a:srgbClr val="252937"/>
                </a:solidFill>
                <a:latin typeface="+mj-lt"/>
                <a:cs typeface="Verdana"/>
              </a:rPr>
              <a:t> </a:t>
            </a:r>
            <a:r>
              <a:rPr sz="1300" kern="0" spc="-26" dirty="0">
                <a:solidFill>
                  <a:srgbClr val="252937"/>
                </a:solidFill>
                <a:latin typeface="+mj-lt"/>
                <a:cs typeface="Verdana"/>
              </a:rPr>
              <a:t>and</a:t>
            </a:r>
            <a:r>
              <a:rPr sz="1300" kern="0" spc="-139" dirty="0">
                <a:solidFill>
                  <a:srgbClr val="252937"/>
                </a:solidFill>
                <a:latin typeface="+mj-lt"/>
                <a:cs typeface="Verdana"/>
              </a:rPr>
              <a:t> </a:t>
            </a:r>
            <a:r>
              <a:rPr sz="1300" kern="0" spc="-15" dirty="0">
                <a:solidFill>
                  <a:srgbClr val="252937"/>
                </a:solidFill>
                <a:latin typeface="+mj-lt"/>
                <a:cs typeface="Verdana"/>
              </a:rPr>
              <a:t>the</a:t>
            </a:r>
            <a:r>
              <a:rPr sz="1300" kern="0" spc="-139" dirty="0">
                <a:solidFill>
                  <a:srgbClr val="252937"/>
                </a:solidFill>
                <a:latin typeface="+mj-lt"/>
                <a:cs typeface="Verdana"/>
              </a:rPr>
              <a:t> </a:t>
            </a:r>
            <a:r>
              <a:rPr sz="1300" kern="0" spc="-8" dirty="0">
                <a:solidFill>
                  <a:srgbClr val="252937"/>
                </a:solidFill>
                <a:latin typeface="+mj-lt"/>
                <a:cs typeface="Verdana"/>
              </a:rPr>
              <a:t>ability</a:t>
            </a:r>
            <a:r>
              <a:rPr sz="1300" kern="0" spc="-139" dirty="0">
                <a:solidFill>
                  <a:srgbClr val="252937"/>
                </a:solidFill>
                <a:latin typeface="+mj-lt"/>
                <a:cs typeface="Verdana"/>
              </a:rPr>
              <a:t> </a:t>
            </a:r>
            <a:r>
              <a:rPr sz="1300" kern="0" dirty="0">
                <a:solidFill>
                  <a:srgbClr val="252937"/>
                </a:solidFill>
                <a:latin typeface="+mj-lt"/>
                <a:cs typeface="Verdana"/>
              </a:rPr>
              <a:t>to</a:t>
            </a:r>
            <a:r>
              <a:rPr sz="1300" kern="0" spc="-139" dirty="0">
                <a:solidFill>
                  <a:srgbClr val="252937"/>
                </a:solidFill>
                <a:latin typeface="+mj-lt"/>
                <a:cs typeface="Verdana"/>
              </a:rPr>
              <a:t> </a:t>
            </a:r>
            <a:r>
              <a:rPr sz="1300" kern="0" spc="-15" dirty="0">
                <a:solidFill>
                  <a:srgbClr val="252937"/>
                </a:solidFill>
                <a:latin typeface="+mj-lt"/>
                <a:cs typeface="Verdana"/>
              </a:rPr>
              <a:t>supply</a:t>
            </a:r>
            <a:r>
              <a:rPr sz="1300" kern="0" spc="-143" dirty="0">
                <a:solidFill>
                  <a:srgbClr val="252937"/>
                </a:solidFill>
                <a:latin typeface="+mj-lt"/>
                <a:cs typeface="Verdana"/>
              </a:rPr>
              <a:t> </a:t>
            </a:r>
            <a:r>
              <a:rPr sz="1300" kern="0" spc="-8" dirty="0">
                <a:solidFill>
                  <a:srgbClr val="252937"/>
                </a:solidFill>
                <a:latin typeface="+mj-lt"/>
                <a:cs typeface="Verdana"/>
              </a:rPr>
              <a:t>improved </a:t>
            </a:r>
            <a:r>
              <a:rPr sz="1300" kern="0" spc="-26" dirty="0">
                <a:solidFill>
                  <a:srgbClr val="252937"/>
                </a:solidFill>
                <a:latin typeface="+mj-lt"/>
                <a:cs typeface="Verdana"/>
              </a:rPr>
              <a:t>seedstock</a:t>
            </a:r>
            <a:r>
              <a:rPr sz="1300" kern="0" spc="-139" dirty="0">
                <a:solidFill>
                  <a:srgbClr val="252937"/>
                </a:solidFill>
                <a:latin typeface="+mj-lt"/>
                <a:cs typeface="Verdana"/>
              </a:rPr>
              <a:t> </a:t>
            </a:r>
            <a:r>
              <a:rPr sz="1300" kern="0" dirty="0">
                <a:solidFill>
                  <a:srgbClr val="252937"/>
                </a:solidFill>
                <a:latin typeface="+mj-lt"/>
                <a:cs typeface="Verdana"/>
              </a:rPr>
              <a:t>to</a:t>
            </a:r>
            <a:r>
              <a:rPr sz="1300" kern="0" spc="-139" dirty="0">
                <a:solidFill>
                  <a:srgbClr val="252937"/>
                </a:solidFill>
                <a:latin typeface="+mj-lt"/>
                <a:cs typeface="Verdana"/>
              </a:rPr>
              <a:t> </a:t>
            </a:r>
            <a:r>
              <a:rPr sz="1300" kern="0" dirty="0">
                <a:solidFill>
                  <a:srgbClr val="252937"/>
                </a:solidFill>
                <a:latin typeface="+mj-lt"/>
                <a:cs typeface="Verdana"/>
              </a:rPr>
              <a:t>boost</a:t>
            </a:r>
            <a:r>
              <a:rPr sz="1300" kern="0" spc="-139" dirty="0">
                <a:solidFill>
                  <a:srgbClr val="252937"/>
                </a:solidFill>
                <a:latin typeface="+mj-lt"/>
                <a:cs typeface="Verdana"/>
              </a:rPr>
              <a:t> </a:t>
            </a:r>
            <a:r>
              <a:rPr sz="1300" kern="0" spc="-38" dirty="0">
                <a:solidFill>
                  <a:srgbClr val="252937"/>
                </a:solidFill>
                <a:latin typeface="+mj-lt"/>
                <a:cs typeface="Verdana"/>
              </a:rPr>
              <a:t>farmer</a:t>
            </a:r>
            <a:r>
              <a:rPr sz="1300" kern="0" spc="-139" dirty="0">
                <a:solidFill>
                  <a:srgbClr val="252937"/>
                </a:solidFill>
                <a:latin typeface="+mj-lt"/>
                <a:cs typeface="Verdana"/>
              </a:rPr>
              <a:t> </a:t>
            </a:r>
            <a:r>
              <a:rPr sz="1300" kern="0" spc="-15" dirty="0">
                <a:solidFill>
                  <a:srgbClr val="252937"/>
                </a:solidFill>
                <a:latin typeface="+mj-lt"/>
                <a:cs typeface="Verdana"/>
              </a:rPr>
              <a:t>livelihoods</a:t>
            </a:r>
            <a:r>
              <a:rPr sz="1300" kern="0" spc="-135" dirty="0">
                <a:solidFill>
                  <a:srgbClr val="252937"/>
                </a:solidFill>
                <a:latin typeface="+mj-lt"/>
                <a:cs typeface="Verdana"/>
              </a:rPr>
              <a:t> </a:t>
            </a:r>
            <a:r>
              <a:rPr sz="1300" kern="0" spc="-45" dirty="0">
                <a:solidFill>
                  <a:srgbClr val="252937"/>
                </a:solidFill>
                <a:latin typeface="+mj-lt"/>
                <a:cs typeface="Verdana"/>
              </a:rPr>
              <a:t>via</a:t>
            </a:r>
            <a:r>
              <a:rPr sz="1300" kern="0" spc="-139" dirty="0">
                <a:solidFill>
                  <a:srgbClr val="252937"/>
                </a:solidFill>
                <a:latin typeface="+mj-lt"/>
                <a:cs typeface="Verdana"/>
              </a:rPr>
              <a:t> </a:t>
            </a:r>
            <a:r>
              <a:rPr sz="1300" kern="0" spc="-23" dirty="0">
                <a:solidFill>
                  <a:srgbClr val="252937"/>
                </a:solidFill>
                <a:latin typeface="+mj-lt"/>
                <a:cs typeface="Verdana"/>
              </a:rPr>
              <a:t>our</a:t>
            </a:r>
            <a:r>
              <a:rPr sz="1300" kern="0" spc="-139" dirty="0">
                <a:solidFill>
                  <a:srgbClr val="252937"/>
                </a:solidFill>
                <a:latin typeface="+mj-lt"/>
                <a:cs typeface="Verdana"/>
              </a:rPr>
              <a:t> </a:t>
            </a:r>
            <a:r>
              <a:rPr sz="1300" kern="0" spc="-15" dirty="0">
                <a:solidFill>
                  <a:srgbClr val="252937"/>
                </a:solidFill>
                <a:latin typeface="+mj-lt"/>
                <a:cs typeface="Verdana"/>
              </a:rPr>
              <a:t>LA</a:t>
            </a:r>
            <a:r>
              <a:rPr sz="1300" kern="0" spc="-139" dirty="0">
                <a:solidFill>
                  <a:srgbClr val="252937"/>
                </a:solidFill>
                <a:latin typeface="+mj-lt"/>
                <a:cs typeface="Verdana"/>
              </a:rPr>
              <a:t> </a:t>
            </a:r>
            <a:r>
              <a:rPr sz="1300" kern="0" spc="-34" dirty="0">
                <a:solidFill>
                  <a:srgbClr val="252937"/>
                </a:solidFill>
                <a:latin typeface="+mj-lt"/>
                <a:cs typeface="Verdana"/>
              </a:rPr>
              <a:t>breeding</a:t>
            </a:r>
            <a:r>
              <a:rPr sz="1300" kern="0" spc="-135" dirty="0">
                <a:solidFill>
                  <a:srgbClr val="252937"/>
                </a:solidFill>
                <a:latin typeface="+mj-lt"/>
                <a:cs typeface="Verdana"/>
              </a:rPr>
              <a:t> </a:t>
            </a:r>
            <a:r>
              <a:rPr sz="1300" kern="0" spc="-15" dirty="0">
                <a:solidFill>
                  <a:srgbClr val="252937"/>
                </a:solidFill>
                <a:latin typeface="+mj-lt"/>
                <a:cs typeface="Verdana"/>
              </a:rPr>
              <a:t>hub.</a:t>
            </a:r>
            <a:endParaRPr sz="1300" kern="0" dirty="0">
              <a:solidFill>
                <a:sysClr val="windowText" lastClr="000000"/>
              </a:solidFill>
              <a:latin typeface="+mj-lt"/>
              <a:cs typeface="Verdana"/>
            </a:endParaRPr>
          </a:p>
        </p:txBody>
      </p:sp>
      <p:sp>
        <p:nvSpPr>
          <p:cNvPr id="28" name="object 28"/>
          <p:cNvSpPr txBox="1"/>
          <p:nvPr/>
        </p:nvSpPr>
        <p:spPr>
          <a:xfrm>
            <a:off x="1069535" y="7448574"/>
            <a:ext cx="11360468" cy="298159"/>
          </a:xfrm>
          <a:prstGeom prst="rect">
            <a:avLst/>
          </a:prstGeom>
        </p:spPr>
        <p:txBody>
          <a:bodyPr vert="horz" wrap="square" lIns="0" tIns="9525" rIns="0" bIns="0" rtlCol="0">
            <a:spAutoFit/>
          </a:bodyPr>
          <a:lstStyle/>
          <a:p>
            <a:pPr marL="9525" defTabSz="685800">
              <a:spcBef>
                <a:spcPts val="75"/>
              </a:spcBef>
            </a:pPr>
            <a:r>
              <a:rPr sz="1875" kern="0" spc="-30" dirty="0">
                <a:solidFill>
                  <a:srgbClr val="FFF7EB"/>
                </a:solidFill>
                <a:latin typeface="+mj-lt"/>
                <a:cs typeface="Verdana"/>
              </a:rPr>
              <a:t>For</a:t>
            </a:r>
            <a:r>
              <a:rPr sz="1875" kern="0" spc="-172" dirty="0">
                <a:solidFill>
                  <a:srgbClr val="FFF7EB"/>
                </a:solidFill>
                <a:latin typeface="+mj-lt"/>
                <a:cs typeface="Verdana"/>
              </a:rPr>
              <a:t> </a:t>
            </a:r>
            <a:r>
              <a:rPr sz="1875" kern="0" spc="-53" dirty="0">
                <a:solidFill>
                  <a:srgbClr val="FFF7EB"/>
                </a:solidFill>
                <a:latin typeface="+mj-lt"/>
                <a:cs typeface="Verdana"/>
              </a:rPr>
              <a:t>more</a:t>
            </a:r>
            <a:r>
              <a:rPr sz="1875" kern="0" spc="-172" dirty="0">
                <a:solidFill>
                  <a:srgbClr val="FFF7EB"/>
                </a:solidFill>
                <a:latin typeface="+mj-lt"/>
                <a:cs typeface="Verdana"/>
              </a:rPr>
              <a:t> </a:t>
            </a:r>
            <a:r>
              <a:rPr sz="1875" kern="0" spc="-45" dirty="0">
                <a:solidFill>
                  <a:srgbClr val="FFF7EB"/>
                </a:solidFill>
                <a:latin typeface="+mj-lt"/>
                <a:cs typeface="Verdana"/>
              </a:rPr>
              <a:t>information,</a:t>
            </a:r>
            <a:r>
              <a:rPr sz="1875" kern="0" spc="-169" dirty="0">
                <a:solidFill>
                  <a:srgbClr val="FFF7EB"/>
                </a:solidFill>
                <a:latin typeface="+mj-lt"/>
                <a:cs typeface="Verdana"/>
              </a:rPr>
              <a:t> </a:t>
            </a:r>
            <a:r>
              <a:rPr sz="1875" kern="0" dirty="0">
                <a:solidFill>
                  <a:srgbClr val="FFF7EB"/>
                </a:solidFill>
                <a:latin typeface="+mj-lt"/>
                <a:cs typeface="Verdana"/>
              </a:rPr>
              <a:t>contact</a:t>
            </a:r>
            <a:r>
              <a:rPr sz="1875" kern="0" spc="-172" dirty="0">
                <a:solidFill>
                  <a:srgbClr val="FFF7EB"/>
                </a:solidFill>
                <a:latin typeface="+mj-lt"/>
                <a:cs typeface="Verdana"/>
              </a:rPr>
              <a:t> </a:t>
            </a:r>
            <a:r>
              <a:rPr sz="1875" kern="0" spc="-56" dirty="0">
                <a:solidFill>
                  <a:srgbClr val="FFF7EB"/>
                </a:solidFill>
                <a:latin typeface="+mj-lt"/>
                <a:cs typeface="Verdana"/>
              </a:rPr>
              <a:t>us</a:t>
            </a:r>
            <a:r>
              <a:rPr sz="1875" kern="0" spc="-172" dirty="0">
                <a:solidFill>
                  <a:srgbClr val="FFF7EB"/>
                </a:solidFill>
                <a:latin typeface="+mj-lt"/>
                <a:cs typeface="Verdana"/>
              </a:rPr>
              <a:t> </a:t>
            </a:r>
            <a:r>
              <a:rPr sz="1875" kern="0" spc="-49" dirty="0">
                <a:solidFill>
                  <a:srgbClr val="FFF7EB"/>
                </a:solidFill>
                <a:latin typeface="+mj-lt"/>
                <a:cs typeface="Verdana"/>
              </a:rPr>
              <a:t>at</a:t>
            </a:r>
            <a:r>
              <a:rPr sz="1875" kern="0" spc="-169" dirty="0">
                <a:solidFill>
                  <a:srgbClr val="FFF7EB"/>
                </a:solidFill>
                <a:latin typeface="+mj-lt"/>
                <a:cs typeface="Verdana"/>
              </a:rPr>
              <a:t> </a:t>
            </a:r>
            <a:r>
              <a:rPr sz="1875" kern="0" spc="-71" dirty="0">
                <a:solidFill>
                  <a:srgbClr val="FFF7EB"/>
                </a:solidFill>
                <a:latin typeface="+mj-lt"/>
                <a:cs typeface="Verdana"/>
                <a:hlinkClick r:id="rId11"/>
              </a:rPr>
              <a:t>hayden@kelpark.org</a:t>
            </a:r>
            <a:r>
              <a:rPr sz="1875" kern="0" spc="-172" dirty="0">
                <a:solidFill>
                  <a:srgbClr val="FFF7EB"/>
                </a:solidFill>
                <a:latin typeface="+mj-lt"/>
                <a:cs typeface="Verdana"/>
              </a:rPr>
              <a:t> </a:t>
            </a:r>
            <a:r>
              <a:rPr sz="1875" kern="0" spc="-8" dirty="0">
                <a:solidFill>
                  <a:srgbClr val="FFF7EB"/>
                </a:solidFill>
                <a:latin typeface="+mj-lt"/>
                <a:cs typeface="Verdana"/>
              </a:rPr>
              <a:t>or</a:t>
            </a:r>
            <a:r>
              <a:rPr sz="1875" kern="0" spc="-169" dirty="0">
                <a:solidFill>
                  <a:srgbClr val="FFF7EB"/>
                </a:solidFill>
                <a:latin typeface="+mj-lt"/>
                <a:cs typeface="Verdana"/>
              </a:rPr>
              <a:t> </a:t>
            </a:r>
            <a:r>
              <a:rPr sz="1875" kern="0" spc="-38" dirty="0">
                <a:solidFill>
                  <a:srgbClr val="FFF7EB"/>
                </a:solidFill>
                <a:latin typeface="+mj-lt"/>
                <a:cs typeface="Verdana"/>
              </a:rPr>
              <a:t>check</a:t>
            </a:r>
            <a:r>
              <a:rPr sz="1875" kern="0" spc="-172" dirty="0">
                <a:solidFill>
                  <a:srgbClr val="FFF7EB"/>
                </a:solidFill>
                <a:latin typeface="+mj-lt"/>
                <a:cs typeface="Verdana"/>
              </a:rPr>
              <a:t> </a:t>
            </a:r>
            <a:r>
              <a:rPr sz="1875" kern="0" spc="-8" dirty="0">
                <a:solidFill>
                  <a:srgbClr val="FFF7EB"/>
                </a:solidFill>
                <a:latin typeface="+mj-lt"/>
                <a:cs typeface="Verdana"/>
              </a:rPr>
              <a:t>out</a:t>
            </a:r>
            <a:r>
              <a:rPr sz="1875" kern="0" spc="-172" dirty="0">
                <a:solidFill>
                  <a:srgbClr val="FFF7EB"/>
                </a:solidFill>
                <a:latin typeface="+mj-lt"/>
                <a:cs typeface="Verdana"/>
              </a:rPr>
              <a:t> </a:t>
            </a:r>
            <a:r>
              <a:rPr sz="1875" kern="0" spc="-26" dirty="0">
                <a:solidFill>
                  <a:srgbClr val="FFF7EB"/>
                </a:solidFill>
                <a:latin typeface="+mj-lt"/>
                <a:cs typeface="Verdana"/>
              </a:rPr>
              <a:t>our</a:t>
            </a:r>
            <a:r>
              <a:rPr sz="1875" kern="0" spc="-169" dirty="0">
                <a:solidFill>
                  <a:srgbClr val="FFF7EB"/>
                </a:solidFill>
                <a:latin typeface="+mj-lt"/>
                <a:cs typeface="Verdana"/>
              </a:rPr>
              <a:t> </a:t>
            </a:r>
            <a:r>
              <a:rPr sz="1875" kern="0" spc="-38" dirty="0">
                <a:solidFill>
                  <a:srgbClr val="FFF7EB"/>
                </a:solidFill>
                <a:latin typeface="+mj-lt"/>
                <a:cs typeface="Verdana"/>
              </a:rPr>
              <a:t>website</a:t>
            </a:r>
            <a:r>
              <a:rPr sz="1875" kern="0" spc="-172" dirty="0">
                <a:solidFill>
                  <a:srgbClr val="FFF7EB"/>
                </a:solidFill>
                <a:latin typeface="+mj-lt"/>
                <a:cs typeface="Verdana"/>
              </a:rPr>
              <a:t> </a:t>
            </a:r>
            <a:r>
              <a:rPr sz="1875" kern="0" spc="-53" dirty="0">
                <a:solidFill>
                  <a:srgbClr val="FFF7EB"/>
                </a:solidFill>
                <a:latin typeface="+mj-lt"/>
                <a:cs typeface="Verdana"/>
                <a:hlinkClick r:id="rId12"/>
              </a:rPr>
              <a:t>www.kelpark.org.</a:t>
            </a:r>
            <a:endParaRPr sz="1875" kern="0">
              <a:solidFill>
                <a:sysClr val="windowText" lastClr="000000"/>
              </a:solidFill>
              <a:latin typeface="+mj-lt"/>
              <a:cs typeface="Verdana"/>
            </a:endParaRPr>
          </a:p>
        </p:txBody>
      </p:sp>
      <p:pic>
        <p:nvPicPr>
          <p:cNvPr id="33" name="Picture 32">
            <a:extLst>
              <a:ext uri="{FF2B5EF4-FFF2-40B4-BE49-F238E27FC236}">
                <a16:creationId xmlns:a16="http://schemas.microsoft.com/office/drawing/2014/main" id="{55B51487-AD44-81FC-7994-616DCDAD6B29}"/>
              </a:ext>
            </a:extLst>
          </p:cNvPr>
          <p:cNvPicPr>
            <a:picLocks noChangeAspect="1"/>
          </p:cNvPicPr>
          <p:nvPr/>
        </p:nvPicPr>
        <p:blipFill>
          <a:blip r:embed="rId13"/>
          <a:stretch>
            <a:fillRect/>
          </a:stretch>
        </p:blipFill>
        <p:spPr>
          <a:xfrm>
            <a:off x="1141420" y="6615192"/>
            <a:ext cx="5144315" cy="718607"/>
          </a:xfrm>
          <a:prstGeom prst="rect">
            <a:avLst/>
          </a:prstGeom>
        </p:spPr>
      </p:pic>
      <p:sp>
        <p:nvSpPr>
          <p:cNvPr id="35" name="TextBox 34">
            <a:extLst>
              <a:ext uri="{FF2B5EF4-FFF2-40B4-BE49-F238E27FC236}">
                <a16:creationId xmlns:a16="http://schemas.microsoft.com/office/drawing/2014/main" id="{2E944E6D-2845-153A-519D-CDCAE71A4767}"/>
              </a:ext>
            </a:extLst>
          </p:cNvPr>
          <p:cNvSpPr txBox="1"/>
          <p:nvPr/>
        </p:nvSpPr>
        <p:spPr>
          <a:xfrm>
            <a:off x="7222419" y="1069828"/>
            <a:ext cx="6095005" cy="1497846"/>
          </a:xfrm>
          <a:prstGeom prst="rect">
            <a:avLst/>
          </a:prstGeom>
          <a:noFill/>
        </p:spPr>
        <p:txBody>
          <a:bodyPr wrap="square">
            <a:spAutoFit/>
          </a:bodyPr>
          <a:lstStyle/>
          <a:p>
            <a:pPr marL="2858" algn="just" defTabSz="685800">
              <a:spcBef>
                <a:spcPts val="555"/>
              </a:spcBef>
              <a:buSzPct val="93650"/>
              <a:tabLst>
                <a:tab pos="293370" algn="l"/>
              </a:tabLst>
            </a:pPr>
            <a:r>
              <a:rPr lang="en-US" sz="1300" kern="0" spc="-176" dirty="0">
                <a:solidFill>
                  <a:prstClr val="black"/>
                </a:solidFill>
                <a:latin typeface="+mj-lt"/>
                <a:cs typeface="Arial Black"/>
              </a:rPr>
              <a:t>ACTION PLAN</a:t>
            </a:r>
          </a:p>
          <a:p>
            <a:pPr marL="293370" indent="-290513" algn="just" defTabSz="685800">
              <a:spcBef>
                <a:spcPts val="555"/>
              </a:spcBef>
              <a:buSzPct val="93650"/>
              <a:buFont typeface="Verdana"/>
              <a:buAutoNum type="arabicPeriod"/>
              <a:tabLst>
                <a:tab pos="293370" algn="l"/>
              </a:tabLst>
            </a:pPr>
            <a:r>
              <a:rPr lang="en-US" sz="1300" kern="0" spc="-176" dirty="0">
                <a:solidFill>
                  <a:prstClr val="black"/>
                </a:solidFill>
                <a:latin typeface="+mj-lt"/>
                <a:cs typeface="Arial Black"/>
              </a:rPr>
              <a:t>Expand</a:t>
            </a:r>
            <a:r>
              <a:rPr lang="en-US" sz="1300" kern="0" spc="-199" dirty="0">
                <a:solidFill>
                  <a:prstClr val="black"/>
                </a:solidFill>
                <a:latin typeface="+mj-lt"/>
                <a:cs typeface="Arial Black"/>
              </a:rPr>
              <a:t>  </a:t>
            </a:r>
            <a:r>
              <a:rPr lang="en-US" sz="1300" kern="0" spc="-120" dirty="0">
                <a:solidFill>
                  <a:prstClr val="black"/>
                </a:solidFill>
                <a:latin typeface="+mj-lt"/>
                <a:cs typeface="Arial Black"/>
              </a:rPr>
              <a:t>the</a:t>
            </a:r>
            <a:r>
              <a:rPr lang="en-US" sz="1300" kern="0" spc="-199" dirty="0">
                <a:solidFill>
                  <a:prstClr val="black"/>
                </a:solidFill>
                <a:latin typeface="+mj-lt"/>
                <a:cs typeface="Arial Black"/>
              </a:rPr>
              <a:t> </a:t>
            </a:r>
            <a:r>
              <a:rPr lang="en-US" sz="1300" kern="0" spc="-176" dirty="0">
                <a:solidFill>
                  <a:prstClr val="black"/>
                </a:solidFill>
                <a:latin typeface="+mj-lt"/>
                <a:cs typeface="Arial Black"/>
              </a:rPr>
              <a:t>Seedbank</a:t>
            </a:r>
            <a:r>
              <a:rPr lang="en-US" sz="1300" kern="0" spc="-195" dirty="0">
                <a:solidFill>
                  <a:prstClr val="black"/>
                </a:solidFill>
                <a:latin typeface="+mj-lt"/>
                <a:cs typeface="Arial Black"/>
              </a:rPr>
              <a:t> </a:t>
            </a:r>
            <a:r>
              <a:rPr lang="en-US" sz="1300" kern="0" spc="-150" dirty="0">
                <a:solidFill>
                  <a:prstClr val="black"/>
                </a:solidFill>
                <a:latin typeface="+mj-lt"/>
                <a:cs typeface="Verdana"/>
              </a:rPr>
              <a:t>–</a:t>
            </a:r>
            <a:r>
              <a:rPr lang="en-US" sz="1300" kern="0" spc="-221" dirty="0">
                <a:solidFill>
                  <a:prstClr val="black"/>
                </a:solidFill>
                <a:latin typeface="+mj-lt"/>
                <a:cs typeface="Verdana"/>
              </a:rPr>
              <a:t> </a:t>
            </a:r>
            <a:r>
              <a:rPr lang="en-US" sz="1300" kern="0" spc="-56" dirty="0">
                <a:solidFill>
                  <a:prstClr val="black"/>
                </a:solidFill>
                <a:latin typeface="+mj-lt"/>
                <a:cs typeface="Verdana"/>
              </a:rPr>
              <a:t>Grow</a:t>
            </a:r>
            <a:r>
              <a:rPr lang="en-US" sz="1300" kern="0" spc="-217" dirty="0">
                <a:solidFill>
                  <a:prstClr val="black"/>
                </a:solidFill>
                <a:latin typeface="+mj-lt"/>
                <a:cs typeface="Verdana"/>
              </a:rPr>
              <a:t> </a:t>
            </a:r>
            <a:r>
              <a:rPr lang="en-US" sz="1300" kern="0" spc="-34" dirty="0">
                <a:solidFill>
                  <a:prstClr val="black"/>
                </a:solidFill>
                <a:latin typeface="+mj-lt"/>
                <a:cs typeface="Verdana"/>
              </a:rPr>
              <a:t>from</a:t>
            </a:r>
            <a:r>
              <a:rPr lang="en-US" sz="1300" kern="0" spc="-217" dirty="0">
                <a:solidFill>
                  <a:prstClr val="black"/>
                </a:solidFill>
                <a:latin typeface="+mj-lt"/>
                <a:cs typeface="Verdana"/>
              </a:rPr>
              <a:t> </a:t>
            </a:r>
            <a:r>
              <a:rPr lang="en-US" sz="1300" kern="0" spc="-90" dirty="0">
                <a:solidFill>
                  <a:prstClr val="black"/>
                </a:solidFill>
                <a:latin typeface="+mj-lt"/>
                <a:cs typeface="Verdana"/>
              </a:rPr>
              <a:t>93</a:t>
            </a:r>
            <a:r>
              <a:rPr lang="en-US" sz="1300" kern="0" spc="-221" dirty="0">
                <a:solidFill>
                  <a:prstClr val="black"/>
                </a:solidFill>
                <a:latin typeface="+mj-lt"/>
                <a:cs typeface="Verdana"/>
              </a:rPr>
              <a:t> </a:t>
            </a:r>
            <a:r>
              <a:rPr lang="en-US" sz="1300" kern="0" dirty="0">
                <a:solidFill>
                  <a:prstClr val="black"/>
                </a:solidFill>
                <a:latin typeface="+mj-lt"/>
                <a:cs typeface="Verdana"/>
              </a:rPr>
              <a:t>to</a:t>
            </a:r>
            <a:r>
              <a:rPr lang="en-US" sz="1300" kern="0" spc="-217" dirty="0">
                <a:solidFill>
                  <a:prstClr val="black"/>
                </a:solidFill>
                <a:latin typeface="+mj-lt"/>
                <a:cs typeface="Verdana"/>
              </a:rPr>
              <a:t> </a:t>
            </a:r>
            <a:r>
              <a:rPr lang="en-US" sz="1300" kern="0" spc="-53" dirty="0">
                <a:solidFill>
                  <a:prstClr val="black"/>
                </a:solidFill>
                <a:latin typeface="+mj-lt"/>
                <a:cs typeface="Verdana"/>
              </a:rPr>
              <a:t>roughly</a:t>
            </a:r>
            <a:r>
              <a:rPr lang="en-US" sz="1300" kern="0" spc="-217" dirty="0">
                <a:solidFill>
                  <a:prstClr val="black"/>
                </a:solidFill>
                <a:latin typeface="+mj-lt"/>
                <a:cs typeface="Verdana"/>
              </a:rPr>
              <a:t> </a:t>
            </a:r>
            <a:r>
              <a:rPr lang="en-US" sz="1300" kern="0" spc="49" dirty="0">
                <a:solidFill>
                  <a:prstClr val="black"/>
                </a:solidFill>
                <a:latin typeface="+mj-lt"/>
                <a:cs typeface="Verdana"/>
              </a:rPr>
              <a:t>1000</a:t>
            </a:r>
            <a:r>
              <a:rPr lang="en-US" sz="1300" kern="0" spc="-221" dirty="0">
                <a:solidFill>
                  <a:prstClr val="black"/>
                </a:solidFill>
                <a:latin typeface="+mj-lt"/>
                <a:cs typeface="Verdana"/>
              </a:rPr>
              <a:t> </a:t>
            </a:r>
            <a:r>
              <a:rPr lang="en-US" sz="1300" kern="0" spc="-38" dirty="0">
                <a:solidFill>
                  <a:prstClr val="black"/>
                </a:solidFill>
                <a:latin typeface="+mj-lt"/>
                <a:cs typeface="Verdana"/>
              </a:rPr>
              <a:t>genetically</a:t>
            </a:r>
            <a:r>
              <a:rPr lang="en-US" sz="1300" kern="0" spc="-217" dirty="0">
                <a:solidFill>
                  <a:prstClr val="black"/>
                </a:solidFill>
                <a:latin typeface="+mj-lt"/>
                <a:cs typeface="Verdana"/>
              </a:rPr>
              <a:t> </a:t>
            </a:r>
            <a:r>
              <a:rPr lang="en-US" sz="1300" kern="0" spc="-45" dirty="0">
                <a:solidFill>
                  <a:prstClr val="black"/>
                </a:solidFill>
                <a:latin typeface="+mj-lt"/>
                <a:cs typeface="Verdana"/>
              </a:rPr>
              <a:t>diverse</a:t>
            </a:r>
            <a:r>
              <a:rPr lang="en-US" sz="1300" kern="0" spc="-217" dirty="0">
                <a:solidFill>
                  <a:prstClr val="black"/>
                </a:solidFill>
                <a:latin typeface="+mj-lt"/>
                <a:cs typeface="Verdana"/>
              </a:rPr>
              <a:t> </a:t>
            </a:r>
            <a:r>
              <a:rPr lang="en-US" sz="1300" kern="0" spc="-8" dirty="0">
                <a:solidFill>
                  <a:prstClr val="black"/>
                </a:solidFill>
                <a:latin typeface="+mj-lt"/>
                <a:cs typeface="Verdana"/>
              </a:rPr>
              <a:t>stocks.</a:t>
            </a:r>
            <a:endParaRPr lang="en-US" sz="1300" kern="0" dirty="0">
              <a:solidFill>
                <a:prstClr val="black"/>
              </a:solidFill>
              <a:latin typeface="+mj-lt"/>
              <a:cs typeface="Verdana"/>
            </a:endParaRPr>
          </a:p>
          <a:p>
            <a:pPr marL="293846" marR="124301" indent="-290989" algn="just" defTabSz="685800">
              <a:spcBef>
                <a:spcPts val="188"/>
              </a:spcBef>
              <a:buSzPct val="93650"/>
              <a:buFont typeface="Verdana"/>
              <a:buAutoNum type="arabicPeriod"/>
              <a:tabLst>
                <a:tab pos="293846" algn="l"/>
              </a:tabLst>
            </a:pPr>
            <a:r>
              <a:rPr lang="en-US" sz="1300" kern="0" spc="-105" dirty="0">
                <a:solidFill>
                  <a:prstClr val="black"/>
                </a:solidFill>
                <a:latin typeface="+mj-lt"/>
                <a:cs typeface="Arial Black"/>
              </a:rPr>
              <a:t>Develop</a:t>
            </a:r>
            <a:r>
              <a:rPr lang="en-US" sz="1300" kern="0" spc="-229" dirty="0">
                <a:solidFill>
                  <a:prstClr val="black"/>
                </a:solidFill>
                <a:latin typeface="+mj-lt"/>
                <a:cs typeface="Arial Black"/>
              </a:rPr>
              <a:t> </a:t>
            </a:r>
            <a:r>
              <a:rPr lang="en-US" sz="1300" kern="0" spc="-146" dirty="0">
                <a:solidFill>
                  <a:prstClr val="black"/>
                </a:solidFill>
                <a:latin typeface="+mj-lt"/>
                <a:cs typeface="Arial Black"/>
              </a:rPr>
              <a:t>Breeding</a:t>
            </a:r>
            <a:r>
              <a:rPr lang="en-US" sz="1300" kern="0" spc="-229" dirty="0">
                <a:solidFill>
                  <a:prstClr val="black"/>
                </a:solidFill>
                <a:latin typeface="+mj-lt"/>
                <a:cs typeface="Arial Black"/>
              </a:rPr>
              <a:t>  </a:t>
            </a:r>
            <a:r>
              <a:rPr lang="en-US" sz="1300" kern="0" spc="-165" dirty="0">
                <a:solidFill>
                  <a:prstClr val="black"/>
                </a:solidFill>
                <a:latin typeface="+mj-lt"/>
                <a:cs typeface="Arial Black"/>
              </a:rPr>
              <a:t>Program</a:t>
            </a:r>
            <a:r>
              <a:rPr lang="en-US" sz="1300" kern="0" spc="-206" dirty="0">
                <a:solidFill>
                  <a:prstClr val="black"/>
                </a:solidFill>
                <a:latin typeface="+mj-lt"/>
                <a:cs typeface="Arial Black"/>
              </a:rPr>
              <a:t> </a:t>
            </a:r>
            <a:r>
              <a:rPr lang="en-US" sz="1300" kern="0" spc="-150" dirty="0">
                <a:solidFill>
                  <a:prstClr val="black"/>
                </a:solidFill>
                <a:latin typeface="+mj-lt"/>
                <a:cs typeface="Verdana"/>
              </a:rPr>
              <a:t>–</a:t>
            </a:r>
            <a:r>
              <a:rPr lang="en-US" sz="1300" kern="0" spc="-251" dirty="0">
                <a:solidFill>
                  <a:prstClr val="black"/>
                </a:solidFill>
                <a:latin typeface="+mj-lt"/>
                <a:cs typeface="Verdana"/>
              </a:rPr>
              <a:t> </a:t>
            </a:r>
            <a:r>
              <a:rPr lang="en-US" sz="1300" kern="0" spc="4" dirty="0">
                <a:solidFill>
                  <a:prstClr val="black"/>
                </a:solidFill>
                <a:latin typeface="+mj-lt"/>
                <a:cs typeface="Verdana"/>
              </a:rPr>
              <a:t>Boost</a:t>
            </a:r>
            <a:r>
              <a:rPr lang="en-US" sz="1300" kern="0" spc="-251" dirty="0">
                <a:solidFill>
                  <a:prstClr val="black"/>
                </a:solidFill>
                <a:latin typeface="+mj-lt"/>
                <a:cs typeface="Verdana"/>
              </a:rPr>
              <a:t> </a:t>
            </a:r>
            <a:r>
              <a:rPr lang="en-US" sz="1300" kern="0" spc="-4" dirty="0">
                <a:solidFill>
                  <a:prstClr val="black"/>
                </a:solidFill>
                <a:latin typeface="+mj-lt"/>
                <a:cs typeface="Verdana"/>
              </a:rPr>
              <a:t>productivity</a:t>
            </a:r>
            <a:r>
              <a:rPr lang="en-US" sz="1300" kern="0" spc="-251" dirty="0">
                <a:solidFill>
                  <a:prstClr val="black"/>
                </a:solidFill>
                <a:latin typeface="+mj-lt"/>
                <a:cs typeface="Verdana"/>
              </a:rPr>
              <a:t> </a:t>
            </a:r>
            <a:r>
              <a:rPr lang="en-US" sz="1300" kern="0" spc="-23" dirty="0">
                <a:solidFill>
                  <a:prstClr val="black"/>
                </a:solidFill>
                <a:latin typeface="+mj-lt"/>
                <a:cs typeface="Verdana"/>
              </a:rPr>
              <a:t>by</a:t>
            </a:r>
            <a:r>
              <a:rPr lang="en-US" sz="1300" kern="0" spc="-251" dirty="0">
                <a:solidFill>
                  <a:prstClr val="black"/>
                </a:solidFill>
                <a:latin typeface="+mj-lt"/>
                <a:cs typeface="Verdana"/>
              </a:rPr>
              <a:t> </a:t>
            </a:r>
            <a:r>
              <a:rPr lang="en-US" sz="1300" kern="0" spc="-180" dirty="0">
                <a:solidFill>
                  <a:prstClr val="black"/>
                </a:solidFill>
                <a:latin typeface="+mj-lt"/>
                <a:cs typeface="Verdana"/>
              </a:rPr>
              <a:t>30%</a:t>
            </a:r>
            <a:r>
              <a:rPr lang="en-US" sz="1300" kern="0" spc="-251" dirty="0">
                <a:solidFill>
                  <a:prstClr val="black"/>
                </a:solidFill>
                <a:latin typeface="+mj-lt"/>
                <a:cs typeface="Verdana"/>
              </a:rPr>
              <a:t>  </a:t>
            </a:r>
            <a:r>
              <a:rPr lang="en-US" sz="1300" kern="0" spc="-26" dirty="0">
                <a:solidFill>
                  <a:prstClr val="black"/>
                </a:solidFill>
                <a:latin typeface="+mj-lt"/>
                <a:cs typeface="Verdana"/>
              </a:rPr>
              <a:t>within</a:t>
            </a:r>
            <a:r>
              <a:rPr lang="en-US" sz="1300" kern="0" spc="-251" dirty="0">
                <a:solidFill>
                  <a:prstClr val="black"/>
                </a:solidFill>
                <a:latin typeface="+mj-lt"/>
                <a:cs typeface="Verdana"/>
              </a:rPr>
              <a:t> </a:t>
            </a:r>
            <a:r>
              <a:rPr lang="en-US" sz="1300" kern="0" spc="-38" dirty="0">
                <a:solidFill>
                  <a:prstClr val="black"/>
                </a:solidFill>
                <a:latin typeface="+mj-lt"/>
                <a:cs typeface="Verdana"/>
              </a:rPr>
              <a:t>three</a:t>
            </a:r>
            <a:r>
              <a:rPr lang="en-US" sz="1300" kern="0" spc="-251" dirty="0">
                <a:solidFill>
                  <a:prstClr val="black"/>
                </a:solidFill>
                <a:latin typeface="+mj-lt"/>
                <a:cs typeface="Verdana"/>
              </a:rPr>
              <a:t> </a:t>
            </a:r>
            <a:r>
              <a:rPr lang="en-US" sz="1300" kern="0" spc="-101" dirty="0">
                <a:solidFill>
                  <a:prstClr val="black"/>
                </a:solidFill>
                <a:latin typeface="+mj-lt"/>
                <a:cs typeface="Verdana"/>
              </a:rPr>
              <a:t>years,</a:t>
            </a:r>
            <a:r>
              <a:rPr lang="en-US" sz="1300" kern="0" spc="-251" dirty="0">
                <a:solidFill>
                  <a:prstClr val="black"/>
                </a:solidFill>
                <a:latin typeface="+mj-lt"/>
                <a:cs typeface="Verdana"/>
              </a:rPr>
              <a:t> </a:t>
            </a:r>
            <a:r>
              <a:rPr lang="en-US" sz="1300" kern="0" spc="-38" dirty="0">
                <a:solidFill>
                  <a:prstClr val="black"/>
                </a:solidFill>
                <a:latin typeface="+mj-lt"/>
                <a:cs typeface="Verdana"/>
              </a:rPr>
              <a:t>enhance</a:t>
            </a:r>
            <a:r>
              <a:rPr lang="en-US" sz="1300" kern="0" spc="-34" dirty="0">
                <a:solidFill>
                  <a:prstClr val="black"/>
                </a:solidFill>
                <a:latin typeface="+mj-lt"/>
                <a:cs typeface="Verdana"/>
              </a:rPr>
              <a:t> </a:t>
            </a:r>
            <a:r>
              <a:rPr lang="en-US" sz="1300" kern="0" spc="-64" dirty="0">
                <a:solidFill>
                  <a:prstClr val="black"/>
                </a:solidFill>
                <a:latin typeface="+mj-lt"/>
                <a:cs typeface="Verdana"/>
              </a:rPr>
              <a:t>carrageenan</a:t>
            </a:r>
            <a:r>
              <a:rPr lang="en-US" sz="1300" kern="0" spc="-251" dirty="0">
                <a:solidFill>
                  <a:prstClr val="black"/>
                </a:solidFill>
                <a:latin typeface="+mj-lt"/>
                <a:cs typeface="Verdana"/>
              </a:rPr>
              <a:t> </a:t>
            </a:r>
            <a:r>
              <a:rPr lang="en-US" sz="1300" kern="0" spc="-68" dirty="0">
                <a:solidFill>
                  <a:prstClr val="black"/>
                </a:solidFill>
                <a:latin typeface="+mj-lt"/>
                <a:cs typeface="Verdana"/>
              </a:rPr>
              <a:t>quality,</a:t>
            </a:r>
            <a:r>
              <a:rPr lang="en-US" sz="1300" kern="0" spc="-251" dirty="0">
                <a:solidFill>
                  <a:prstClr val="black"/>
                </a:solidFill>
                <a:latin typeface="+mj-lt"/>
                <a:cs typeface="Verdana"/>
              </a:rPr>
              <a:t> </a:t>
            </a:r>
            <a:r>
              <a:rPr lang="en-US" sz="1300" kern="0" spc="-45" dirty="0">
                <a:solidFill>
                  <a:prstClr val="black"/>
                </a:solidFill>
                <a:latin typeface="+mj-lt"/>
                <a:cs typeface="Verdana"/>
              </a:rPr>
              <a:t>strengthen</a:t>
            </a:r>
            <a:r>
              <a:rPr lang="en-US" sz="1300" kern="0" spc="-251" dirty="0">
                <a:solidFill>
                  <a:prstClr val="black"/>
                </a:solidFill>
                <a:latin typeface="+mj-lt"/>
                <a:cs typeface="Verdana"/>
              </a:rPr>
              <a:t> </a:t>
            </a:r>
            <a:r>
              <a:rPr lang="en-US" sz="1300" kern="0" spc="-34" dirty="0">
                <a:solidFill>
                  <a:prstClr val="black"/>
                </a:solidFill>
                <a:latin typeface="+mj-lt"/>
                <a:cs typeface="Verdana"/>
              </a:rPr>
              <a:t>resistance</a:t>
            </a:r>
            <a:r>
              <a:rPr lang="en-US" sz="1300" kern="0" spc="-251" dirty="0">
                <a:solidFill>
                  <a:prstClr val="black"/>
                </a:solidFill>
                <a:latin typeface="+mj-lt"/>
                <a:cs typeface="Verdana"/>
              </a:rPr>
              <a:t>  </a:t>
            </a:r>
            <a:r>
              <a:rPr lang="en-US" sz="1300" kern="0" spc="23" dirty="0">
                <a:solidFill>
                  <a:prstClr val="black"/>
                </a:solidFill>
                <a:latin typeface="+mj-lt"/>
                <a:cs typeface="Verdana"/>
              </a:rPr>
              <a:t>to</a:t>
            </a:r>
            <a:r>
              <a:rPr lang="en-US" sz="1300" kern="0" spc="-251" dirty="0">
                <a:solidFill>
                  <a:prstClr val="black"/>
                </a:solidFill>
                <a:latin typeface="+mj-lt"/>
                <a:cs typeface="Verdana"/>
              </a:rPr>
              <a:t> </a:t>
            </a:r>
            <a:r>
              <a:rPr lang="en-US" sz="1300" kern="0" dirty="0">
                <a:solidFill>
                  <a:prstClr val="black"/>
                </a:solidFill>
                <a:latin typeface="+mj-lt"/>
                <a:cs typeface="Verdana"/>
              </a:rPr>
              <a:t>ice</a:t>
            </a:r>
            <a:r>
              <a:rPr lang="en-US" sz="1300" kern="0" spc="-251" dirty="0">
                <a:solidFill>
                  <a:prstClr val="black"/>
                </a:solidFill>
                <a:latin typeface="+mj-lt"/>
                <a:cs typeface="Verdana"/>
              </a:rPr>
              <a:t> </a:t>
            </a:r>
            <a:r>
              <a:rPr lang="en-US" sz="1300" kern="0" dirty="0">
                <a:solidFill>
                  <a:prstClr val="black"/>
                </a:solidFill>
                <a:latin typeface="+mj-lt"/>
                <a:cs typeface="Verdana"/>
              </a:rPr>
              <a:t>ice</a:t>
            </a:r>
            <a:r>
              <a:rPr lang="en-US" sz="1300" kern="0" spc="-251" dirty="0">
                <a:solidFill>
                  <a:prstClr val="black"/>
                </a:solidFill>
                <a:latin typeface="+mj-lt"/>
                <a:cs typeface="Verdana"/>
              </a:rPr>
              <a:t> </a:t>
            </a:r>
            <a:r>
              <a:rPr lang="en-US" sz="1300" kern="0" spc="-75" dirty="0">
                <a:solidFill>
                  <a:prstClr val="black"/>
                </a:solidFill>
                <a:latin typeface="+mj-lt"/>
                <a:cs typeface="Verdana"/>
              </a:rPr>
              <a:t>disease,</a:t>
            </a:r>
            <a:r>
              <a:rPr lang="en-US" sz="1300" kern="0" spc="-251" dirty="0">
                <a:solidFill>
                  <a:prstClr val="black"/>
                </a:solidFill>
                <a:latin typeface="+mj-lt"/>
                <a:cs typeface="Verdana"/>
              </a:rPr>
              <a:t> </a:t>
            </a:r>
            <a:r>
              <a:rPr lang="en-US" sz="1300" kern="0" spc="-34" dirty="0">
                <a:solidFill>
                  <a:prstClr val="black"/>
                </a:solidFill>
                <a:latin typeface="+mj-lt"/>
                <a:cs typeface="Verdana"/>
              </a:rPr>
              <a:t>and</a:t>
            </a:r>
            <a:r>
              <a:rPr lang="en-US" sz="1300" kern="0" spc="-251" dirty="0">
                <a:solidFill>
                  <a:prstClr val="black"/>
                </a:solidFill>
                <a:latin typeface="+mj-lt"/>
                <a:cs typeface="Verdana"/>
              </a:rPr>
              <a:t> </a:t>
            </a:r>
            <a:r>
              <a:rPr lang="en-US" sz="1300" kern="0" spc="-109" dirty="0">
                <a:solidFill>
                  <a:prstClr val="black"/>
                </a:solidFill>
                <a:latin typeface="+mj-lt"/>
                <a:cs typeface="Verdana"/>
              </a:rPr>
              <a:t>engage</a:t>
            </a:r>
            <a:r>
              <a:rPr lang="en-US" sz="1300" kern="0" spc="-251" dirty="0">
                <a:solidFill>
                  <a:prstClr val="black"/>
                </a:solidFill>
                <a:latin typeface="+mj-lt"/>
                <a:cs typeface="Verdana"/>
              </a:rPr>
              <a:t>  </a:t>
            </a:r>
            <a:r>
              <a:rPr lang="en-US" sz="1300" kern="0" spc="-45" dirty="0">
                <a:solidFill>
                  <a:prstClr val="black"/>
                </a:solidFill>
                <a:latin typeface="+mj-lt"/>
                <a:cs typeface="Verdana"/>
              </a:rPr>
              <a:t>Cargill</a:t>
            </a:r>
            <a:r>
              <a:rPr lang="en-US" sz="1300" kern="0" spc="-251" dirty="0">
                <a:solidFill>
                  <a:prstClr val="black"/>
                </a:solidFill>
                <a:latin typeface="+mj-lt"/>
                <a:cs typeface="Verdana"/>
              </a:rPr>
              <a:t> </a:t>
            </a:r>
            <a:r>
              <a:rPr lang="en-US" sz="1300" kern="0" spc="-79" dirty="0">
                <a:solidFill>
                  <a:prstClr val="black"/>
                </a:solidFill>
                <a:latin typeface="+mj-lt"/>
                <a:cs typeface="Verdana"/>
              </a:rPr>
              <a:t>as</a:t>
            </a:r>
            <a:r>
              <a:rPr lang="en-US" sz="1300" kern="0" spc="-251" dirty="0">
                <a:solidFill>
                  <a:prstClr val="black"/>
                </a:solidFill>
                <a:latin typeface="+mj-lt"/>
                <a:cs typeface="Verdana"/>
              </a:rPr>
              <a:t> </a:t>
            </a:r>
            <a:r>
              <a:rPr lang="en-US" sz="1300" kern="0" spc="-101" dirty="0">
                <a:solidFill>
                  <a:prstClr val="black"/>
                </a:solidFill>
                <a:latin typeface="+mj-lt"/>
                <a:cs typeface="Verdana"/>
              </a:rPr>
              <a:t>a</a:t>
            </a:r>
            <a:r>
              <a:rPr lang="en-US" sz="1300" kern="0" spc="-60" dirty="0">
                <a:solidFill>
                  <a:prstClr val="black"/>
                </a:solidFill>
                <a:latin typeface="+mj-lt"/>
                <a:cs typeface="Verdana"/>
              </a:rPr>
              <a:t> </a:t>
            </a:r>
            <a:r>
              <a:rPr lang="en-US" sz="1300" kern="0" spc="-116" dirty="0">
                <a:solidFill>
                  <a:prstClr val="black"/>
                </a:solidFill>
                <a:latin typeface="+mj-lt"/>
                <a:cs typeface="Verdana"/>
              </a:rPr>
              <a:t>key</a:t>
            </a:r>
            <a:r>
              <a:rPr lang="en-US" sz="1300" kern="0" spc="-251" dirty="0">
                <a:solidFill>
                  <a:prstClr val="black"/>
                </a:solidFill>
                <a:latin typeface="+mj-lt"/>
                <a:cs typeface="Verdana"/>
              </a:rPr>
              <a:t> </a:t>
            </a:r>
            <a:r>
              <a:rPr lang="en-US" sz="1300" kern="0" spc="-86" dirty="0">
                <a:solidFill>
                  <a:prstClr val="black"/>
                </a:solidFill>
                <a:latin typeface="+mj-lt"/>
                <a:cs typeface="Verdana"/>
              </a:rPr>
              <a:t>partner.</a:t>
            </a:r>
            <a:endParaRPr lang="en-US" sz="1300" kern="0" dirty="0">
              <a:solidFill>
                <a:prstClr val="black"/>
              </a:solidFill>
              <a:latin typeface="+mj-lt"/>
              <a:cs typeface="Verdana"/>
            </a:endParaRPr>
          </a:p>
          <a:p>
            <a:pPr marL="293846" indent="-290513" algn="just" defTabSz="685800">
              <a:spcBef>
                <a:spcPts val="285"/>
              </a:spcBef>
              <a:buSzPct val="93650"/>
              <a:buFont typeface="Verdana"/>
              <a:buAutoNum type="arabicPeriod"/>
              <a:tabLst>
                <a:tab pos="293846" algn="l"/>
              </a:tabLst>
            </a:pPr>
            <a:r>
              <a:rPr lang="en-US" sz="1300" kern="0" spc="-172" dirty="0">
                <a:solidFill>
                  <a:prstClr val="black"/>
                </a:solidFill>
                <a:latin typeface="+mj-lt"/>
                <a:cs typeface="Arial Black"/>
              </a:rPr>
              <a:t>Launch</a:t>
            </a:r>
            <a:r>
              <a:rPr lang="en-US" sz="1300" kern="0" spc="-206" dirty="0">
                <a:solidFill>
                  <a:prstClr val="black"/>
                </a:solidFill>
                <a:latin typeface="+mj-lt"/>
                <a:cs typeface="Arial Black"/>
              </a:rPr>
              <a:t> </a:t>
            </a:r>
            <a:r>
              <a:rPr lang="en-US" sz="1300" kern="0" spc="-188" dirty="0">
                <a:solidFill>
                  <a:prstClr val="black"/>
                </a:solidFill>
                <a:latin typeface="+mj-lt"/>
                <a:cs typeface="Arial Black"/>
              </a:rPr>
              <a:t>Trainee</a:t>
            </a:r>
            <a:r>
              <a:rPr lang="en-US" sz="1300" kern="0" spc="-206" dirty="0">
                <a:solidFill>
                  <a:prstClr val="black"/>
                </a:solidFill>
                <a:latin typeface="+mj-lt"/>
                <a:cs typeface="Arial Black"/>
              </a:rPr>
              <a:t>  </a:t>
            </a:r>
            <a:r>
              <a:rPr lang="en-US" sz="1300" kern="0" spc="-225" dirty="0">
                <a:solidFill>
                  <a:prstClr val="black"/>
                </a:solidFill>
                <a:latin typeface="+mj-lt"/>
                <a:cs typeface="Arial Black"/>
              </a:rPr>
              <a:t>Exchange</a:t>
            </a:r>
            <a:r>
              <a:rPr lang="en-US" sz="1300" kern="0" spc="-184" dirty="0">
                <a:solidFill>
                  <a:prstClr val="black"/>
                </a:solidFill>
                <a:latin typeface="+mj-lt"/>
                <a:cs typeface="Arial Black"/>
              </a:rPr>
              <a:t> </a:t>
            </a:r>
            <a:r>
              <a:rPr lang="en-US" sz="1300" kern="0" spc="-150" dirty="0">
                <a:solidFill>
                  <a:prstClr val="black"/>
                </a:solidFill>
                <a:latin typeface="+mj-lt"/>
                <a:cs typeface="Verdana"/>
              </a:rPr>
              <a:t>–</a:t>
            </a:r>
            <a:r>
              <a:rPr lang="en-US" sz="1300" kern="0" spc="-229" dirty="0">
                <a:solidFill>
                  <a:prstClr val="black"/>
                </a:solidFill>
                <a:latin typeface="+mj-lt"/>
                <a:cs typeface="Verdana"/>
              </a:rPr>
              <a:t> </a:t>
            </a:r>
            <a:r>
              <a:rPr lang="en-US" sz="1300" kern="0" spc="-30" dirty="0">
                <a:solidFill>
                  <a:prstClr val="black"/>
                </a:solidFill>
                <a:latin typeface="+mj-lt"/>
                <a:cs typeface="Verdana"/>
              </a:rPr>
              <a:t>Establish</a:t>
            </a:r>
            <a:r>
              <a:rPr lang="en-US" sz="1300" kern="0" spc="-225" dirty="0">
                <a:solidFill>
                  <a:prstClr val="black"/>
                </a:solidFill>
                <a:latin typeface="+mj-lt"/>
                <a:cs typeface="Verdana"/>
              </a:rPr>
              <a:t> </a:t>
            </a:r>
            <a:r>
              <a:rPr lang="en-US" sz="1300" kern="0" spc="-105" dirty="0">
                <a:solidFill>
                  <a:prstClr val="black"/>
                </a:solidFill>
                <a:latin typeface="+mj-lt"/>
                <a:cs typeface="Verdana"/>
              </a:rPr>
              <a:t>a</a:t>
            </a:r>
            <a:r>
              <a:rPr lang="en-US" sz="1300" kern="0" spc="-229" dirty="0">
                <a:solidFill>
                  <a:prstClr val="black"/>
                </a:solidFill>
                <a:latin typeface="+mj-lt"/>
                <a:cs typeface="Verdana"/>
              </a:rPr>
              <a:t> </a:t>
            </a:r>
            <a:r>
              <a:rPr lang="en-US" sz="1300" kern="0" spc="-11" dirty="0">
                <a:solidFill>
                  <a:prstClr val="black"/>
                </a:solidFill>
                <a:latin typeface="+mj-lt"/>
                <a:cs typeface="Verdana"/>
              </a:rPr>
              <a:t>collaborative</a:t>
            </a:r>
            <a:r>
              <a:rPr lang="en-US" sz="1300" kern="0" spc="-229" dirty="0">
                <a:solidFill>
                  <a:prstClr val="black"/>
                </a:solidFill>
                <a:latin typeface="+mj-lt"/>
                <a:cs typeface="Verdana"/>
              </a:rPr>
              <a:t> </a:t>
            </a:r>
            <a:r>
              <a:rPr lang="en-US" sz="1300" kern="0" spc="-75" dirty="0">
                <a:solidFill>
                  <a:prstClr val="black"/>
                </a:solidFill>
                <a:latin typeface="+mj-lt"/>
                <a:cs typeface="Verdana"/>
              </a:rPr>
              <a:t>program</a:t>
            </a:r>
            <a:r>
              <a:rPr lang="en-US" sz="1300" kern="0" spc="-225" dirty="0">
                <a:solidFill>
                  <a:prstClr val="black"/>
                </a:solidFill>
                <a:latin typeface="+mj-lt"/>
                <a:cs typeface="Verdana"/>
              </a:rPr>
              <a:t> </a:t>
            </a:r>
            <a:r>
              <a:rPr lang="en-US" sz="1300" kern="0" spc="-38" dirty="0">
                <a:solidFill>
                  <a:prstClr val="black"/>
                </a:solidFill>
                <a:latin typeface="+mj-lt"/>
                <a:cs typeface="Verdana"/>
              </a:rPr>
              <a:t>between</a:t>
            </a:r>
            <a:r>
              <a:rPr lang="en-US" sz="1300" kern="0" spc="-229" dirty="0">
                <a:solidFill>
                  <a:prstClr val="black"/>
                </a:solidFill>
                <a:latin typeface="+mj-lt"/>
                <a:cs typeface="Verdana"/>
              </a:rPr>
              <a:t> </a:t>
            </a:r>
            <a:r>
              <a:rPr lang="en-US" sz="1300" kern="0" spc="-26" dirty="0">
                <a:solidFill>
                  <a:prstClr val="black"/>
                </a:solidFill>
                <a:latin typeface="+mj-lt"/>
                <a:cs typeface="Verdana"/>
              </a:rPr>
              <a:t>the</a:t>
            </a:r>
            <a:r>
              <a:rPr lang="en-US" sz="1300" kern="0" spc="-229" dirty="0">
                <a:solidFill>
                  <a:prstClr val="black"/>
                </a:solidFill>
                <a:latin typeface="+mj-lt"/>
                <a:cs typeface="Verdana"/>
              </a:rPr>
              <a:t> </a:t>
            </a:r>
            <a:r>
              <a:rPr lang="en-US" sz="1300" kern="0" spc="-8" dirty="0">
                <a:solidFill>
                  <a:prstClr val="black"/>
                </a:solidFill>
                <a:latin typeface="+mj-lt"/>
                <a:cs typeface="Verdana"/>
              </a:rPr>
              <a:t>University</a:t>
            </a:r>
            <a:endParaRPr lang="en-US" sz="1300" kern="0" dirty="0">
              <a:solidFill>
                <a:prstClr val="black"/>
              </a:solidFill>
              <a:latin typeface="+mj-lt"/>
              <a:cs typeface="Verdana"/>
            </a:endParaRPr>
          </a:p>
          <a:p>
            <a:pPr marL="293846" algn="just" defTabSz="685800">
              <a:spcBef>
                <a:spcPts val="484"/>
              </a:spcBef>
            </a:pPr>
            <a:r>
              <a:rPr lang="en-US" sz="1300" kern="0" spc="49" dirty="0">
                <a:solidFill>
                  <a:prstClr val="black"/>
                </a:solidFill>
                <a:latin typeface="+mj-lt"/>
                <a:cs typeface="Verdana"/>
              </a:rPr>
              <a:t>of</a:t>
            </a:r>
            <a:r>
              <a:rPr lang="en-US" sz="1300" kern="0" spc="-214" dirty="0">
                <a:solidFill>
                  <a:prstClr val="black"/>
                </a:solidFill>
                <a:latin typeface="+mj-lt"/>
                <a:cs typeface="Verdana"/>
              </a:rPr>
              <a:t> </a:t>
            </a:r>
            <a:r>
              <a:rPr lang="en-US" sz="1300" kern="0" spc="-45" dirty="0">
                <a:solidFill>
                  <a:prstClr val="black"/>
                </a:solidFill>
                <a:latin typeface="+mj-lt"/>
                <a:cs typeface="Verdana"/>
              </a:rPr>
              <a:t>Southern</a:t>
            </a:r>
            <a:r>
              <a:rPr lang="en-US" sz="1300" kern="0" spc="-214" dirty="0">
                <a:solidFill>
                  <a:prstClr val="black"/>
                </a:solidFill>
                <a:latin typeface="+mj-lt"/>
                <a:cs typeface="Verdana"/>
              </a:rPr>
              <a:t> </a:t>
            </a:r>
            <a:r>
              <a:rPr lang="en-US" sz="1300" kern="0" spc="-26" dirty="0">
                <a:solidFill>
                  <a:prstClr val="black"/>
                </a:solidFill>
                <a:latin typeface="+mj-lt"/>
                <a:cs typeface="Verdana"/>
              </a:rPr>
              <a:t>California</a:t>
            </a:r>
            <a:r>
              <a:rPr lang="en-US" sz="1300" kern="0" spc="-214" dirty="0">
                <a:solidFill>
                  <a:prstClr val="black"/>
                </a:solidFill>
                <a:latin typeface="+mj-lt"/>
                <a:cs typeface="Verdana"/>
              </a:rPr>
              <a:t> </a:t>
            </a:r>
            <a:r>
              <a:rPr lang="en-US" sz="1300" kern="0" spc="-38" dirty="0">
                <a:solidFill>
                  <a:prstClr val="black"/>
                </a:solidFill>
                <a:latin typeface="+mj-lt"/>
                <a:cs typeface="Verdana"/>
              </a:rPr>
              <a:t>and</a:t>
            </a:r>
            <a:r>
              <a:rPr lang="en-US" sz="1300" kern="0" spc="-214" dirty="0">
                <a:solidFill>
                  <a:prstClr val="black"/>
                </a:solidFill>
                <a:latin typeface="+mj-lt"/>
                <a:cs typeface="Verdana"/>
              </a:rPr>
              <a:t> </a:t>
            </a:r>
            <a:r>
              <a:rPr lang="en-US" sz="1300" kern="0" spc="-26" dirty="0">
                <a:solidFill>
                  <a:prstClr val="black"/>
                </a:solidFill>
                <a:latin typeface="+mj-lt"/>
                <a:cs typeface="Verdana"/>
              </a:rPr>
              <a:t>the</a:t>
            </a:r>
            <a:r>
              <a:rPr lang="en-US" sz="1300" kern="0" spc="-214" dirty="0">
                <a:solidFill>
                  <a:prstClr val="black"/>
                </a:solidFill>
                <a:latin typeface="+mj-lt"/>
                <a:cs typeface="Verdana"/>
              </a:rPr>
              <a:t> </a:t>
            </a:r>
            <a:r>
              <a:rPr lang="en-US" sz="1300" kern="0" spc="-38" dirty="0">
                <a:solidFill>
                  <a:prstClr val="black"/>
                </a:solidFill>
                <a:latin typeface="+mj-lt"/>
                <a:cs typeface="Verdana"/>
              </a:rPr>
              <a:t>University</a:t>
            </a:r>
            <a:r>
              <a:rPr lang="en-US" sz="1300" kern="0" spc="-214" dirty="0">
                <a:solidFill>
                  <a:prstClr val="black"/>
                </a:solidFill>
                <a:latin typeface="+mj-lt"/>
                <a:cs typeface="Verdana"/>
              </a:rPr>
              <a:t> </a:t>
            </a:r>
            <a:r>
              <a:rPr lang="en-US" sz="1300" kern="0" spc="49" dirty="0">
                <a:solidFill>
                  <a:prstClr val="black"/>
                </a:solidFill>
                <a:latin typeface="+mj-lt"/>
                <a:cs typeface="Verdana"/>
              </a:rPr>
              <a:t>of</a:t>
            </a:r>
            <a:r>
              <a:rPr lang="en-US" sz="1300" kern="0" spc="-214" dirty="0">
                <a:solidFill>
                  <a:prstClr val="black"/>
                </a:solidFill>
                <a:latin typeface="+mj-lt"/>
                <a:cs typeface="Verdana"/>
              </a:rPr>
              <a:t> </a:t>
            </a:r>
            <a:r>
              <a:rPr lang="en-US" sz="1300" kern="0" spc="-64" dirty="0">
                <a:solidFill>
                  <a:prstClr val="black"/>
                </a:solidFill>
                <a:latin typeface="+mj-lt"/>
                <a:cs typeface="Verdana"/>
              </a:rPr>
              <a:t>Indonesia</a:t>
            </a:r>
            <a:r>
              <a:rPr lang="en-US" sz="1300" kern="0" spc="-214" dirty="0">
                <a:solidFill>
                  <a:prstClr val="black"/>
                </a:solidFill>
                <a:latin typeface="+mj-lt"/>
                <a:cs typeface="Verdana"/>
              </a:rPr>
              <a:t> </a:t>
            </a:r>
            <a:r>
              <a:rPr lang="en-US" sz="1300" kern="0" dirty="0">
                <a:solidFill>
                  <a:prstClr val="black"/>
                </a:solidFill>
                <a:latin typeface="+mj-lt"/>
                <a:cs typeface="Verdana"/>
              </a:rPr>
              <a:t>to</a:t>
            </a:r>
            <a:r>
              <a:rPr lang="en-US" sz="1300" kern="0" spc="-214" dirty="0">
                <a:solidFill>
                  <a:prstClr val="black"/>
                </a:solidFill>
                <a:latin typeface="+mj-lt"/>
                <a:cs typeface="Verdana"/>
              </a:rPr>
              <a:t> </a:t>
            </a:r>
            <a:r>
              <a:rPr lang="en-US" sz="1300" kern="0" dirty="0">
                <a:solidFill>
                  <a:prstClr val="black"/>
                </a:solidFill>
                <a:latin typeface="+mj-lt"/>
                <a:cs typeface="Verdana"/>
              </a:rPr>
              <a:t>build</a:t>
            </a:r>
            <a:r>
              <a:rPr lang="en-US" sz="1300" kern="0" spc="-214" dirty="0">
                <a:solidFill>
                  <a:prstClr val="black"/>
                </a:solidFill>
                <a:latin typeface="+mj-lt"/>
                <a:cs typeface="Verdana"/>
              </a:rPr>
              <a:t> </a:t>
            </a:r>
            <a:r>
              <a:rPr lang="en-US" sz="1300" kern="0" spc="-26" dirty="0">
                <a:solidFill>
                  <a:prstClr val="black"/>
                </a:solidFill>
                <a:latin typeface="+mj-lt"/>
                <a:cs typeface="Verdana"/>
              </a:rPr>
              <a:t>future</a:t>
            </a:r>
            <a:r>
              <a:rPr lang="en-US" sz="1300" kern="0" spc="-210" dirty="0">
                <a:solidFill>
                  <a:prstClr val="black"/>
                </a:solidFill>
                <a:latin typeface="+mj-lt"/>
                <a:cs typeface="Verdana"/>
              </a:rPr>
              <a:t> </a:t>
            </a:r>
            <a:r>
              <a:rPr lang="en-US" sz="1300" kern="0" spc="-8" dirty="0">
                <a:solidFill>
                  <a:prstClr val="black"/>
                </a:solidFill>
                <a:latin typeface="+mj-lt"/>
                <a:cs typeface="Verdana"/>
              </a:rPr>
              <a:t>expertise.</a:t>
            </a:r>
            <a:endParaRPr lang="en-US" sz="1300" kern="0" dirty="0">
              <a:solidFill>
                <a:sysClr val="windowText" lastClr="000000"/>
              </a:solidFill>
              <a:latin typeface="+mj-lt"/>
            </a:endParaRPr>
          </a:p>
        </p:txBody>
      </p:sp>
      <p:pic>
        <p:nvPicPr>
          <p:cNvPr id="19" name="Picture 18" descr="A close-up of a seaweed&#10;&#10;AI-generated content may be incorrect.">
            <a:extLst>
              <a:ext uri="{FF2B5EF4-FFF2-40B4-BE49-F238E27FC236}">
                <a16:creationId xmlns:a16="http://schemas.microsoft.com/office/drawing/2014/main" id="{4D0E4FC0-FC18-73AA-5398-A1CD869DDD0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623652" y="4738107"/>
            <a:ext cx="1464532" cy="1128180"/>
          </a:xfrm>
          <a:prstGeom prst="rect">
            <a:avLst/>
          </a:prstGeom>
          <a:ln w="57150">
            <a:solidFill>
              <a:srgbClr val="0070C0"/>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F3353-DB33-2C07-6EF0-BE0C3A20065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01CCBA2-3042-9DE6-7711-E0A55756C321}"/>
              </a:ext>
            </a:extLst>
          </p:cNvPr>
          <p:cNvSpPr>
            <a:spLocks noGrp="1" noRot="1" noMove="1" noResize="1" noEditPoints="1" noAdjustHandles="1" noChangeArrowheads="1" noChangeShapeType="1"/>
          </p:cNvSpPr>
          <p:nvPr/>
        </p:nvSpPr>
        <p:spPr>
          <a:xfrm>
            <a:off x="137159" y="178659"/>
            <a:ext cx="5257830" cy="741507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defTabSz="1028700"/>
            <a:endParaRPr lang="en-US" sz="2025" dirty="0">
              <a:solidFill>
                <a:srgbClr val="FFFFFF"/>
              </a:solidFill>
              <a:latin typeface="Montserrat"/>
              <a:sym typeface="Arial"/>
            </a:endParaRPr>
          </a:p>
        </p:txBody>
      </p:sp>
      <p:sp>
        <p:nvSpPr>
          <p:cNvPr id="18" name="Footer Placeholder 16">
            <a:extLst>
              <a:ext uri="{FF2B5EF4-FFF2-40B4-BE49-F238E27FC236}">
                <a16:creationId xmlns:a16="http://schemas.microsoft.com/office/drawing/2014/main" id="{4DC8510D-476C-D232-FA1F-23C220C3420B}"/>
              </a:ext>
            </a:extLst>
          </p:cNvPr>
          <p:cNvSpPr txBox="1">
            <a:spLocks/>
          </p:cNvSpPr>
          <p:nvPr/>
        </p:nvSpPr>
        <p:spPr bwMode="white">
          <a:xfrm>
            <a:off x="13342622" y="7413846"/>
            <a:ext cx="373380" cy="329979"/>
          </a:xfrm>
          <a:prstGeom prst="rect">
            <a:avLst/>
          </a:prstGeom>
          <a:solidFill>
            <a:schemeClr val="bg1"/>
          </a:solidFill>
        </p:spPr>
        <p:txBody>
          <a:bodyPr vert="horz" wrap="none" lIns="0" tIns="0" rIns="0" bIns="0" rtlCol="0" anchor="ctr" anchorCtr="0">
            <a:noAutofit/>
          </a:bodyPr>
          <a:lstStyle>
            <a:defPPr>
              <a:defRPr lang="en-US"/>
            </a:defPPr>
            <a:lvl1pPr marL="0" algn="l" defTabSz="914400" rtl="0" eaLnBrk="1" latinLnBrk="0" hangingPunct="1">
              <a:defRPr lang="en-US" sz="1000" b="0" kern="1200" baseline="0">
                <a:solidFill>
                  <a:schemeClr val="bg1"/>
                </a:solidFill>
                <a:latin typeface="Open Sans"/>
                <a:ea typeface="Open Sans"/>
                <a:cs typeface="Open San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1028700">
              <a:spcBef>
                <a:spcPts val="900"/>
              </a:spcBef>
              <a:spcAft>
                <a:spcPts val="900"/>
              </a:spcAft>
              <a:buClr>
                <a:srgbClr val="A7BAC8"/>
              </a:buClr>
              <a:defRPr/>
            </a:pPr>
            <a:fld id="{A5050BEA-5F11-40DC-9C37-41BD832696DE}" type="slidenum">
              <a:rPr lang="en-GB" sz="1125">
                <a:solidFill>
                  <a:srgbClr val="FFFFFF"/>
                </a:solidFill>
                <a:latin typeface="Montserrat" pitchFamily="2" charset="77"/>
                <a:ea typeface="Open Sans" panose="020B0606030504020204" pitchFamily="34" charset="0"/>
                <a:cs typeface="Open Sans" panose="020B0606030504020204" pitchFamily="34" charset="0"/>
                <a:sym typeface="Arial"/>
              </a:rPr>
              <a:pPr algn="r" defTabSz="1028700">
                <a:spcBef>
                  <a:spcPts val="900"/>
                </a:spcBef>
                <a:spcAft>
                  <a:spcPts val="900"/>
                </a:spcAft>
                <a:buClr>
                  <a:srgbClr val="A7BAC8"/>
                </a:buClr>
                <a:defRPr/>
              </a:pPr>
              <a:t>36</a:t>
            </a:fld>
            <a:endParaRPr lang="en-GB" sz="1125" dirty="0">
              <a:solidFill>
                <a:srgbClr val="FFFFFF"/>
              </a:solidFill>
              <a:latin typeface="Montserrat" pitchFamily="2" charset="77"/>
              <a:ea typeface="Open Sans" panose="020B0606030504020204" pitchFamily="34" charset="0"/>
              <a:cs typeface="Open Sans" panose="020B0606030504020204" pitchFamily="34" charset="0"/>
              <a:sym typeface="Arial"/>
            </a:endParaRPr>
          </a:p>
        </p:txBody>
      </p:sp>
      <p:pic>
        <p:nvPicPr>
          <p:cNvPr id="14" name="Picture 13" descr="A table with a tablecloth on the beach&#10;&#10;Description automatically generated">
            <a:extLst>
              <a:ext uri="{FF2B5EF4-FFF2-40B4-BE49-F238E27FC236}">
                <a16:creationId xmlns:a16="http://schemas.microsoft.com/office/drawing/2014/main" id="{FA295D88-D350-CE77-A2A8-B9055482D01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530182" y="3886200"/>
            <a:ext cx="3845784" cy="3707538"/>
          </a:xfrm>
          <a:prstGeom prst="rect">
            <a:avLst/>
          </a:prstGeom>
        </p:spPr>
      </p:pic>
      <p:pic>
        <p:nvPicPr>
          <p:cNvPr id="7" name="Picture 6">
            <a:extLst>
              <a:ext uri="{FF2B5EF4-FFF2-40B4-BE49-F238E27FC236}">
                <a16:creationId xmlns:a16="http://schemas.microsoft.com/office/drawing/2014/main" id="{F53AC819-2FA2-CCE3-3C8F-8678E76CC28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4"/>
          <a:stretch/>
        </p:blipFill>
        <p:spPr>
          <a:xfrm>
            <a:off x="5527301" y="178661"/>
            <a:ext cx="3845784" cy="3585140"/>
          </a:xfrm>
          <a:prstGeom prst="rect">
            <a:avLst/>
          </a:prstGeom>
          <a:ln>
            <a:solidFill>
              <a:schemeClr val="bg1"/>
            </a:solidFill>
          </a:ln>
        </p:spPr>
      </p:pic>
      <p:cxnSp>
        <p:nvCxnSpPr>
          <p:cNvPr id="9" name="Straight Connector 8">
            <a:extLst>
              <a:ext uri="{FF2B5EF4-FFF2-40B4-BE49-F238E27FC236}">
                <a16:creationId xmlns:a16="http://schemas.microsoft.com/office/drawing/2014/main" id="{870253E3-6401-6926-6252-13DFDE1A43D4}"/>
              </a:ext>
            </a:extLst>
          </p:cNvPr>
          <p:cNvCxnSpPr>
            <a:cxnSpLocks/>
          </p:cNvCxnSpPr>
          <p:nvPr/>
        </p:nvCxnSpPr>
        <p:spPr>
          <a:xfrm>
            <a:off x="1341714" y="3200141"/>
            <a:ext cx="0" cy="181097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ound Single Corner Rectangle 41">
            <a:extLst>
              <a:ext uri="{FF2B5EF4-FFF2-40B4-BE49-F238E27FC236}">
                <a16:creationId xmlns:a16="http://schemas.microsoft.com/office/drawing/2014/main" id="{0054CCFA-85DD-B861-7594-6DBF55FC5F44}"/>
              </a:ext>
            </a:extLst>
          </p:cNvPr>
          <p:cNvSpPr/>
          <p:nvPr/>
        </p:nvSpPr>
        <p:spPr>
          <a:xfrm>
            <a:off x="323308" y="1504616"/>
            <a:ext cx="5063033" cy="1165902"/>
          </a:xfrm>
          <a:prstGeom prst="round1Rect">
            <a:avLst>
              <a:gd name="adj" fmla="val 0"/>
            </a:avLst>
          </a:prstGeom>
          <a:solidFill>
            <a:schemeClr val="tx1"/>
          </a:solidFill>
          <a:ln>
            <a:noFill/>
          </a:ln>
        </p:spPr>
        <p:style>
          <a:lnRef idx="2">
            <a:schemeClr val="accent3">
              <a:shade val="15000"/>
            </a:schemeClr>
          </a:lnRef>
          <a:fillRef idx="1">
            <a:schemeClr val="accent3"/>
          </a:fillRef>
          <a:effectRef idx="0">
            <a:schemeClr val="accent3"/>
          </a:effectRef>
          <a:fontRef idx="minor">
            <a:schemeClr val="lt1"/>
          </a:fontRef>
        </p:style>
        <p:txBody>
          <a:bodyPr numCol="1" rtlCol="0" anchor="ctr"/>
          <a:lstStyle/>
          <a:p>
            <a:pPr defTabSz="1028700"/>
            <a:r>
              <a:rPr lang="en-US" dirty="0">
                <a:solidFill>
                  <a:srgbClr val="BBDE20"/>
                </a:solidFill>
                <a:latin typeface="Montserrat SemiBold"/>
                <a:sym typeface="Arial"/>
              </a:rPr>
              <a:t>Mission: </a:t>
            </a:r>
            <a:r>
              <a:rPr lang="en-US" kern="0" dirty="0">
                <a:solidFill>
                  <a:srgbClr val="FFFFFF"/>
                </a:solidFill>
                <a:latin typeface="Montserrat"/>
                <a:sym typeface="Arial"/>
              </a:rPr>
              <a:t>Sperra is establishing a new era of </a:t>
            </a:r>
            <a:r>
              <a:rPr lang="en-US" b="1" kern="0" dirty="0">
                <a:solidFill>
                  <a:srgbClr val="FFFFFF"/>
                </a:solidFill>
                <a:latin typeface="Montserrat"/>
                <a:sym typeface="Arial"/>
              </a:rPr>
              <a:t>automated</a:t>
            </a:r>
            <a:r>
              <a:rPr lang="en-US" kern="0" dirty="0">
                <a:solidFill>
                  <a:srgbClr val="FFFFFF"/>
                </a:solidFill>
                <a:latin typeface="Montserrat"/>
                <a:sym typeface="Arial"/>
              </a:rPr>
              <a:t> </a:t>
            </a:r>
            <a:r>
              <a:rPr lang="en-US" b="1" kern="0" dirty="0">
                <a:solidFill>
                  <a:srgbClr val="FFFFFF"/>
                </a:solidFill>
                <a:latin typeface="Montserrat"/>
                <a:sym typeface="Arial"/>
              </a:rPr>
              <a:t>marine construction </a:t>
            </a:r>
            <a:r>
              <a:rPr lang="en-US" kern="0" dirty="0">
                <a:solidFill>
                  <a:srgbClr val="FFFFFF"/>
                </a:solidFill>
                <a:latin typeface="Montserrat"/>
                <a:sym typeface="Arial"/>
              </a:rPr>
              <a:t>that delivers offshore energy and coastal resilience solutions worldwide.</a:t>
            </a:r>
            <a:endParaRPr lang="en-US" dirty="0">
              <a:solidFill>
                <a:srgbClr val="FFFFFF"/>
              </a:solidFill>
              <a:latin typeface="Montserrat"/>
              <a:sym typeface="Arial"/>
            </a:endParaRPr>
          </a:p>
        </p:txBody>
      </p:sp>
      <p:sp>
        <p:nvSpPr>
          <p:cNvPr id="16" name="Round Single Corner Rectangle 41">
            <a:extLst>
              <a:ext uri="{FF2B5EF4-FFF2-40B4-BE49-F238E27FC236}">
                <a16:creationId xmlns:a16="http://schemas.microsoft.com/office/drawing/2014/main" id="{134C6E06-9CF8-10A9-3154-316658E5A4A3}"/>
              </a:ext>
            </a:extLst>
          </p:cNvPr>
          <p:cNvSpPr/>
          <p:nvPr/>
        </p:nvSpPr>
        <p:spPr>
          <a:xfrm>
            <a:off x="1510262" y="2978096"/>
            <a:ext cx="3771534" cy="2244131"/>
          </a:xfrm>
          <a:prstGeom prst="round1Rect">
            <a:avLst>
              <a:gd name="adj" fmla="val 0"/>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numCol="1" rtlCol="0" anchor="ctr"/>
          <a:lstStyle/>
          <a:p>
            <a:pPr defTabSz="1028700"/>
            <a:r>
              <a:rPr lang="en-US" sz="1650" dirty="0">
                <a:solidFill>
                  <a:srgbClr val="BBDE20"/>
                </a:solidFill>
                <a:latin typeface="Montserrat SemiBold"/>
                <a:sym typeface="Arial"/>
              </a:rPr>
              <a:t>Key Innovation: </a:t>
            </a:r>
          </a:p>
          <a:p>
            <a:pPr defTabSz="1028700"/>
            <a:r>
              <a:rPr lang="en-US" sz="1650" b="1" kern="0" dirty="0">
                <a:solidFill>
                  <a:srgbClr val="FFFFFF"/>
                </a:solidFill>
                <a:latin typeface="Montserrat"/>
                <a:sym typeface="Arial"/>
              </a:rPr>
              <a:t>3D Concrete Printing</a:t>
            </a:r>
            <a:endParaRPr lang="en-US" sz="1650" dirty="0">
              <a:solidFill>
                <a:srgbClr val="BBDE20"/>
              </a:solidFill>
              <a:latin typeface="Montserrat SemiBold"/>
              <a:sym typeface="Arial"/>
            </a:endParaRPr>
          </a:p>
          <a:p>
            <a:pPr defTabSz="1028700"/>
            <a:r>
              <a:rPr lang="en-US" sz="1500" kern="0" dirty="0">
                <a:solidFill>
                  <a:srgbClr val="FFFFFF"/>
                </a:solidFill>
                <a:latin typeface="Montserrat"/>
                <a:sym typeface="Arial"/>
              </a:rPr>
              <a:t>Sperra uses 3DCP technology with local materials to radically reduce costs, minimize waste, and automate construction while ensuring superior structural integrity.</a:t>
            </a:r>
          </a:p>
        </p:txBody>
      </p:sp>
      <p:pic>
        <p:nvPicPr>
          <p:cNvPr id="22" name="Picture 21" descr="A white line drawing of a machine&#10;&#10;AI-generated content may be incorrect.">
            <a:extLst>
              <a:ext uri="{FF2B5EF4-FFF2-40B4-BE49-F238E27FC236}">
                <a16:creationId xmlns:a16="http://schemas.microsoft.com/office/drawing/2014/main" id="{571DC98D-8CFF-043C-5989-C7F906BCDC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9392" y="3697350"/>
            <a:ext cx="720090" cy="720090"/>
          </a:xfrm>
          <a:prstGeom prst="rect">
            <a:avLst/>
          </a:prstGeom>
        </p:spPr>
      </p:pic>
      <p:pic>
        <p:nvPicPr>
          <p:cNvPr id="25" name="Picture 24" descr="A large robot arm in a factory&#10;&#10;AI-generated content may be incorrect.">
            <a:extLst>
              <a:ext uri="{FF2B5EF4-FFF2-40B4-BE49-F238E27FC236}">
                <a16:creationId xmlns:a16="http://schemas.microsoft.com/office/drawing/2014/main" id="{FDA75912-05D3-805B-69B5-E92D3B7DE85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524419" y="178660"/>
            <a:ext cx="3972420" cy="3585140"/>
          </a:xfrm>
          <a:prstGeom prst="rect">
            <a:avLst/>
          </a:prstGeom>
        </p:spPr>
      </p:pic>
      <p:sp>
        <p:nvSpPr>
          <p:cNvPr id="28" name="TextBox 27">
            <a:extLst>
              <a:ext uri="{FF2B5EF4-FFF2-40B4-BE49-F238E27FC236}">
                <a16:creationId xmlns:a16="http://schemas.microsoft.com/office/drawing/2014/main" id="{201970C5-70C6-D3F3-0676-0A8321A12B49}"/>
              </a:ext>
            </a:extLst>
          </p:cNvPr>
          <p:cNvSpPr txBox="1"/>
          <p:nvPr/>
        </p:nvSpPr>
        <p:spPr>
          <a:xfrm>
            <a:off x="134361" y="5444273"/>
            <a:ext cx="5257821" cy="2005469"/>
          </a:xfrm>
          <a:prstGeom prst="rect">
            <a:avLst/>
          </a:prstGeom>
          <a:noFill/>
        </p:spPr>
        <p:txBody>
          <a:bodyPr wrap="square">
            <a:normAutofit fontScale="92500" lnSpcReduction="20000"/>
          </a:bodyPr>
          <a:lstStyle/>
          <a:p>
            <a:pPr marL="180975" defTabSz="1371600">
              <a:buClr>
                <a:srgbClr val="BBDE20"/>
              </a:buClr>
            </a:pPr>
            <a:r>
              <a:rPr lang="en-US" sz="1950" b="1" kern="0" dirty="0">
                <a:solidFill>
                  <a:srgbClr val="FFFFFF"/>
                </a:solidFill>
                <a:latin typeface="Montserrat" pitchFamily="2" charset="77"/>
                <a:cs typeface="Arial"/>
                <a:sym typeface="Arial"/>
              </a:rPr>
              <a:t>Product Portfolio</a:t>
            </a:r>
          </a:p>
          <a:p>
            <a:pPr marL="685800" indent="-452438" defTabSz="1371600">
              <a:lnSpc>
                <a:spcPct val="180000"/>
              </a:lnSpc>
              <a:spcBef>
                <a:spcPts val="1650"/>
              </a:spcBef>
              <a:buClr>
                <a:srgbClr val="BBDE20"/>
              </a:buClr>
              <a:buSzPts val="1150"/>
              <a:buFont typeface="Arial"/>
              <a:buChar char="●"/>
            </a:pPr>
            <a:r>
              <a:rPr lang="en-US" sz="1575" kern="0" dirty="0">
                <a:solidFill>
                  <a:srgbClr val="FFFFFF"/>
                </a:solidFill>
                <a:latin typeface="Montserrat" pitchFamily="2" charset="77"/>
                <a:cs typeface="Arial"/>
                <a:sym typeface="Arial"/>
              </a:rPr>
              <a:t>Floating solar and offshore wind anchors</a:t>
            </a:r>
          </a:p>
          <a:p>
            <a:pPr marL="685800" indent="-452438" defTabSz="1371600">
              <a:lnSpc>
                <a:spcPct val="180000"/>
              </a:lnSpc>
              <a:buClr>
                <a:srgbClr val="BBDE20"/>
              </a:buClr>
              <a:buSzPts val="1150"/>
              <a:buFont typeface="Arial"/>
              <a:buChar char="●"/>
            </a:pPr>
            <a:r>
              <a:rPr lang="en-US" sz="1575" kern="0" dirty="0">
                <a:solidFill>
                  <a:srgbClr val="FFFFFF"/>
                </a:solidFill>
                <a:latin typeface="Montserrat" pitchFamily="2" charset="77"/>
                <a:cs typeface="Arial"/>
                <a:sym typeface="Arial"/>
              </a:rPr>
              <a:t>Solar canal structures</a:t>
            </a:r>
          </a:p>
          <a:p>
            <a:pPr marL="685800" indent="-452438" defTabSz="1371600">
              <a:lnSpc>
                <a:spcPct val="180000"/>
              </a:lnSpc>
              <a:buClr>
                <a:srgbClr val="BBDE20"/>
              </a:buClr>
              <a:buSzPts val="1150"/>
              <a:buFont typeface="Arial"/>
              <a:buChar char="●"/>
            </a:pPr>
            <a:r>
              <a:rPr lang="en-US" sz="1575" kern="0" dirty="0">
                <a:solidFill>
                  <a:srgbClr val="FFFFFF"/>
                </a:solidFill>
                <a:latin typeface="Montserrat" pitchFamily="2" charset="77"/>
                <a:cs typeface="Arial"/>
                <a:sym typeface="Arial"/>
              </a:rPr>
              <a:t>Port infrastructure solutions</a:t>
            </a:r>
          </a:p>
          <a:p>
            <a:pPr marL="685800" indent="-452438" defTabSz="1371600">
              <a:lnSpc>
                <a:spcPct val="180000"/>
              </a:lnSpc>
              <a:buClr>
                <a:srgbClr val="BBDE20"/>
              </a:buClr>
              <a:buSzPts val="1150"/>
              <a:buFont typeface="Arial"/>
              <a:buChar char="●"/>
            </a:pPr>
            <a:r>
              <a:rPr lang="en-US" sz="1575" kern="0" dirty="0">
                <a:solidFill>
                  <a:srgbClr val="FFFFFF"/>
                </a:solidFill>
                <a:latin typeface="Montserrat" pitchFamily="2" charset="77"/>
                <a:cs typeface="Arial"/>
                <a:sym typeface="Arial"/>
              </a:rPr>
              <a:t>Subsea pumped hydro energy storage </a:t>
            </a:r>
          </a:p>
        </p:txBody>
      </p:sp>
      <p:pic>
        <p:nvPicPr>
          <p:cNvPr id="29" name="Picture 28" descr="A group of people standing next to a large pillar&#10;&#10;AI-generated content may be incorrect.">
            <a:extLst>
              <a:ext uri="{FF2B5EF4-FFF2-40B4-BE49-F238E27FC236}">
                <a16:creationId xmlns:a16="http://schemas.microsoft.com/office/drawing/2014/main" id="{44A47C52-6ADE-E657-E35E-ED22595CF52B}"/>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5524420" y="3886200"/>
            <a:ext cx="8054423" cy="3707541"/>
          </a:xfrm>
          <a:prstGeom prst="rect">
            <a:avLst/>
          </a:prstGeom>
        </p:spPr>
      </p:pic>
      <p:pic>
        <p:nvPicPr>
          <p:cNvPr id="33" name="Picture 32" descr="A green and black logo&#10;&#10;AI-generated content may be incorrect.">
            <a:extLst>
              <a:ext uri="{FF2B5EF4-FFF2-40B4-BE49-F238E27FC236}">
                <a16:creationId xmlns:a16="http://schemas.microsoft.com/office/drawing/2014/main" id="{80868813-C274-002E-9E09-4E3E3D27C4F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4278" y="178658"/>
            <a:ext cx="2901164" cy="1254464"/>
          </a:xfrm>
          <a:prstGeom prst="rect">
            <a:avLst/>
          </a:prstGeom>
        </p:spPr>
      </p:pic>
      <p:pic>
        <p:nvPicPr>
          <p:cNvPr id="35" name="Picture 34" descr="A floating platform in the water&#10;&#10;AI-generated content may be incorrect.">
            <a:extLst>
              <a:ext uri="{FF2B5EF4-FFF2-40B4-BE49-F238E27FC236}">
                <a16:creationId xmlns:a16="http://schemas.microsoft.com/office/drawing/2014/main" id="{1D842267-A357-A332-CD96-8D238CC0DFA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9685556" y="181469"/>
            <a:ext cx="3845783" cy="3580857"/>
          </a:xfrm>
          <a:prstGeom prst="rect">
            <a:avLst/>
          </a:prstGeom>
        </p:spPr>
      </p:pic>
    </p:spTree>
    <p:extLst>
      <p:ext uri="{BB962C8B-B14F-4D97-AF65-F5344CB8AC3E}">
        <p14:creationId xmlns:p14="http://schemas.microsoft.com/office/powerpoint/2010/main" val="338758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A3A"/>
        </a:solidFill>
        <a:effectLst/>
      </p:bgPr>
    </p:bg>
    <p:spTree>
      <p:nvGrpSpPr>
        <p:cNvPr id="1" name="">
          <a:extLst>
            <a:ext uri="{FF2B5EF4-FFF2-40B4-BE49-F238E27FC236}">
              <a16:creationId xmlns:a16="http://schemas.microsoft.com/office/drawing/2014/main" id="{5BDBE334-8E1B-4C5E-ED33-AFD50267D584}"/>
            </a:ext>
          </a:extLst>
        </p:cNvPr>
        <p:cNvGrpSpPr/>
        <p:nvPr/>
      </p:nvGrpSpPr>
      <p:grpSpPr>
        <a:xfrm>
          <a:off x="0" y="0"/>
          <a:ext cx="0" cy="0"/>
          <a:chOff x="0" y="0"/>
          <a:chExt cx="0" cy="0"/>
        </a:xfrm>
      </p:grpSpPr>
      <p:sp>
        <p:nvSpPr>
          <p:cNvPr id="15" name="object 5">
            <a:extLst>
              <a:ext uri="{FF2B5EF4-FFF2-40B4-BE49-F238E27FC236}">
                <a16:creationId xmlns:a16="http://schemas.microsoft.com/office/drawing/2014/main" id="{59DBEB13-0A13-F0E7-C163-3AA26429CD5C}"/>
              </a:ext>
            </a:extLst>
          </p:cNvPr>
          <p:cNvSpPr txBox="1">
            <a:spLocks/>
          </p:cNvSpPr>
          <p:nvPr/>
        </p:nvSpPr>
        <p:spPr>
          <a:xfrm>
            <a:off x="203582" y="233585"/>
            <a:ext cx="13118843" cy="987530"/>
          </a:xfrm>
          <a:prstGeom prst="rect">
            <a:avLst/>
          </a:prstGeom>
        </p:spPr>
        <p:txBody>
          <a:bodyPr vert="horz" wrap="square" lIns="0" tIns="17859" rIns="0" bIns="0" rtlCol="0">
            <a:spAutoFit/>
          </a:bodyPr>
          <a:lstStyle>
            <a:lvl1pPr>
              <a:defRPr sz="2000" b="0" i="0">
                <a:solidFill>
                  <a:srgbClr val="F94615"/>
                </a:solidFill>
                <a:latin typeface="Trebuchet MS"/>
                <a:ea typeface="+mj-ea"/>
                <a:cs typeface="Trebuchet MS"/>
              </a:defRPr>
            </a:lvl1pPr>
          </a:lstStyle>
          <a:p>
            <a:pPr marL="305038" defTabSz="1028700">
              <a:spcBef>
                <a:spcPts val="141"/>
              </a:spcBef>
            </a:pPr>
            <a:r>
              <a:rPr lang="en-US" sz="3150" b="1" spc="113" dirty="0">
                <a:solidFill>
                  <a:srgbClr val="E8E8E8"/>
                </a:solidFill>
                <a:latin typeface="Trade Gothic Next" panose="020B0503040303020004" pitchFamily="34" charset="0"/>
              </a:rPr>
              <a:t>VOYACY REGEN PARTNERS WITH JORDAN TO LAUNCH FIRST OF ITS KIND REEF REGENERATION HUB</a:t>
            </a:r>
            <a:endParaRPr lang="en-US" sz="3150" b="1" spc="-11" dirty="0">
              <a:solidFill>
                <a:srgbClr val="E8E8E8"/>
              </a:solidFill>
              <a:latin typeface="Trade Gothic Next" panose="020B0503040303020004" pitchFamily="34" charset="0"/>
            </a:endParaRPr>
          </a:p>
        </p:txBody>
      </p:sp>
      <p:pic>
        <p:nvPicPr>
          <p:cNvPr id="5" name="object 4">
            <a:extLst>
              <a:ext uri="{FF2B5EF4-FFF2-40B4-BE49-F238E27FC236}">
                <a16:creationId xmlns:a16="http://schemas.microsoft.com/office/drawing/2014/main" id="{95DC358D-4B69-8410-3FB6-8E60123D3021}"/>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259933" y="7168096"/>
            <a:ext cx="408477" cy="370002"/>
          </a:xfrm>
          <a:prstGeom prst="rect">
            <a:avLst/>
          </a:prstGeom>
        </p:spPr>
      </p:pic>
      <p:sp>
        <p:nvSpPr>
          <p:cNvPr id="20" name="TextBox 19">
            <a:extLst>
              <a:ext uri="{FF2B5EF4-FFF2-40B4-BE49-F238E27FC236}">
                <a16:creationId xmlns:a16="http://schemas.microsoft.com/office/drawing/2014/main" id="{E50CA8D2-7380-EEE9-7DA7-FF611F055A56}"/>
              </a:ext>
            </a:extLst>
          </p:cNvPr>
          <p:cNvSpPr txBox="1"/>
          <p:nvPr/>
        </p:nvSpPr>
        <p:spPr>
          <a:xfrm>
            <a:off x="6918901" y="3846572"/>
            <a:ext cx="3333266" cy="646331"/>
          </a:xfrm>
          <a:prstGeom prst="rect">
            <a:avLst/>
          </a:prstGeom>
          <a:noFill/>
        </p:spPr>
        <p:txBody>
          <a:bodyPr wrap="square" rtlCol="0">
            <a:spAutoFit/>
          </a:bodyPr>
          <a:lstStyle/>
          <a:p>
            <a:pPr defTabSz="1028700"/>
            <a:r>
              <a:rPr lang="en-US" b="1" dirty="0">
                <a:solidFill>
                  <a:srgbClr val="E8E8E8"/>
                </a:solidFill>
                <a:latin typeface="Trade Gothic Next" panose="020B0503040303020004" pitchFamily="34" charset="0"/>
              </a:rPr>
              <a:t>Aqaba Marine Park Innovation Hub</a:t>
            </a:r>
          </a:p>
        </p:txBody>
      </p:sp>
      <p:sp>
        <p:nvSpPr>
          <p:cNvPr id="21" name="TextBox 20">
            <a:extLst>
              <a:ext uri="{FF2B5EF4-FFF2-40B4-BE49-F238E27FC236}">
                <a16:creationId xmlns:a16="http://schemas.microsoft.com/office/drawing/2014/main" id="{89524ACE-0AE1-C722-23A8-44640C21476A}"/>
              </a:ext>
            </a:extLst>
          </p:cNvPr>
          <p:cNvSpPr txBox="1"/>
          <p:nvPr/>
        </p:nvSpPr>
        <p:spPr>
          <a:xfrm>
            <a:off x="8150540" y="6845656"/>
            <a:ext cx="3686175" cy="369332"/>
          </a:xfrm>
          <a:prstGeom prst="rect">
            <a:avLst/>
          </a:prstGeom>
          <a:noFill/>
        </p:spPr>
        <p:txBody>
          <a:bodyPr wrap="square" rtlCol="0">
            <a:spAutoFit/>
          </a:bodyPr>
          <a:lstStyle/>
          <a:p>
            <a:pPr defTabSz="1028700"/>
            <a:r>
              <a:rPr lang="en-US" b="1" dirty="0">
                <a:solidFill>
                  <a:srgbClr val="E8E8E8"/>
                </a:solidFill>
                <a:latin typeface="Trade Gothic Next" panose="020B0503040303020004" pitchFamily="34" charset="0"/>
              </a:rPr>
              <a:t>Best-in-class 3D Printing Facility</a:t>
            </a:r>
          </a:p>
        </p:txBody>
      </p:sp>
      <p:sp>
        <p:nvSpPr>
          <p:cNvPr id="22" name="TextBox 21">
            <a:extLst>
              <a:ext uri="{FF2B5EF4-FFF2-40B4-BE49-F238E27FC236}">
                <a16:creationId xmlns:a16="http://schemas.microsoft.com/office/drawing/2014/main" id="{DBF1FA01-B602-3651-2105-E75054EE8770}"/>
              </a:ext>
            </a:extLst>
          </p:cNvPr>
          <p:cNvSpPr txBox="1"/>
          <p:nvPr/>
        </p:nvSpPr>
        <p:spPr>
          <a:xfrm>
            <a:off x="10259255" y="3842948"/>
            <a:ext cx="2387210" cy="369332"/>
          </a:xfrm>
          <a:prstGeom prst="rect">
            <a:avLst/>
          </a:prstGeom>
          <a:noFill/>
        </p:spPr>
        <p:txBody>
          <a:bodyPr wrap="square" rtlCol="0">
            <a:spAutoFit/>
          </a:bodyPr>
          <a:lstStyle/>
          <a:p>
            <a:pPr defTabSz="1028700"/>
            <a:r>
              <a:rPr lang="en-US" b="1" dirty="0">
                <a:solidFill>
                  <a:srgbClr val="E8E8E8"/>
                </a:solidFill>
                <a:latin typeface="Trade Gothic Next" panose="020B0503040303020004" pitchFamily="34" charset="0"/>
              </a:rPr>
              <a:t>Coral Farm</a:t>
            </a:r>
          </a:p>
        </p:txBody>
      </p:sp>
      <p:pic>
        <p:nvPicPr>
          <p:cNvPr id="13" name="Picture 12" descr="A road with a structure over it&#10;&#10;AI-generated content may be incorrect.">
            <a:extLst>
              <a:ext uri="{FF2B5EF4-FFF2-40B4-BE49-F238E27FC236}">
                <a16:creationId xmlns:a16="http://schemas.microsoft.com/office/drawing/2014/main" id="{CE9CD833-F5D6-2F12-24E9-CEDEE913AE3E}"/>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6506"/>
                    </a14:imgEffect>
                    <a14:imgEffect>
                      <a14:saturation sat="114000"/>
                    </a14:imgEffect>
                    <a14:imgEffect>
                      <a14:brightnessContrast bright="2000" contrast="24000"/>
                    </a14:imgEffect>
                  </a14:imgLayer>
                </a14:imgProps>
              </a:ext>
              <a:ext uri="{28A0092B-C50C-407E-A947-70E740481C1C}">
                <a14:useLocalDpi xmlns:a14="http://schemas.microsoft.com/office/drawing/2010/main"/>
              </a:ext>
            </a:extLst>
          </a:blip>
          <a:srcRect l="2967" r="7727"/>
          <a:stretch>
            <a:fillRect/>
          </a:stretch>
        </p:blipFill>
        <p:spPr>
          <a:xfrm>
            <a:off x="7042507" y="1483061"/>
            <a:ext cx="2992039" cy="2296482"/>
          </a:xfrm>
          <a:prstGeom prst="rect">
            <a:avLst/>
          </a:prstGeom>
        </p:spPr>
      </p:pic>
      <p:pic>
        <p:nvPicPr>
          <p:cNvPr id="24" name="Picture 23" descr="Several beds on a beach&#10;&#10;AI-generated content may be incorrect.">
            <a:extLst>
              <a:ext uri="{FF2B5EF4-FFF2-40B4-BE49-F238E27FC236}">
                <a16:creationId xmlns:a16="http://schemas.microsoft.com/office/drawing/2014/main" id="{FD8A207D-1796-830D-F18A-0099D420EA76}"/>
              </a:ext>
            </a:extLst>
          </p:cNvPr>
          <p:cNvPicPr>
            <a:picLocks noChangeAspect="1"/>
          </p:cNvPicPr>
          <p:nvPr/>
        </p:nvPicPr>
        <p:blipFill>
          <a:blip r:embed="rId5" cstate="email">
            <a:extLst>
              <a:ext uri="{BEBA8EAE-BF5A-486C-A8C5-ECC9F3942E4B}">
                <a14:imgProps xmlns:a14="http://schemas.microsoft.com/office/drawing/2010/main">
                  <a14:imgLayer r:embed="rId6">
                    <a14:imgEffect>
                      <a14:saturation sat="112000"/>
                    </a14:imgEffect>
                    <a14:imgEffect>
                      <a14:brightnessContrast bright="15000" contrast="12000"/>
                    </a14:imgEffect>
                  </a14:imgLayer>
                </a14:imgProps>
              </a:ext>
              <a:ext uri="{28A0092B-C50C-407E-A947-70E740481C1C}">
                <a14:useLocalDpi xmlns:a14="http://schemas.microsoft.com/office/drawing/2010/main"/>
              </a:ext>
            </a:extLst>
          </a:blip>
          <a:srcRect l="7050" r="8442"/>
          <a:stretch>
            <a:fillRect/>
          </a:stretch>
        </p:blipFill>
        <p:spPr>
          <a:xfrm>
            <a:off x="10352878" y="1483061"/>
            <a:ext cx="3257667" cy="2296482"/>
          </a:xfrm>
          <a:prstGeom prst="rect">
            <a:avLst/>
          </a:prstGeom>
        </p:spPr>
      </p:pic>
      <p:pic>
        <p:nvPicPr>
          <p:cNvPr id="16" name="Picture 15" descr="A robotic arm in a factory&#10;&#10;AI-generated content may be incorrect.">
            <a:extLst>
              <a:ext uri="{FF2B5EF4-FFF2-40B4-BE49-F238E27FC236}">
                <a16:creationId xmlns:a16="http://schemas.microsoft.com/office/drawing/2014/main" id="{5A4A3347-C63C-20BC-ED6A-FCED1F4DCF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53228" y="4683890"/>
            <a:ext cx="3997877" cy="2059799"/>
          </a:xfrm>
          <a:prstGeom prst="rect">
            <a:avLst/>
          </a:prstGeom>
        </p:spPr>
      </p:pic>
      <p:sp>
        <p:nvSpPr>
          <p:cNvPr id="8" name="TextBox 7">
            <a:extLst>
              <a:ext uri="{FF2B5EF4-FFF2-40B4-BE49-F238E27FC236}">
                <a16:creationId xmlns:a16="http://schemas.microsoft.com/office/drawing/2014/main" id="{511AC779-1969-FF7E-7ECC-D91636AC26B7}"/>
              </a:ext>
            </a:extLst>
          </p:cNvPr>
          <p:cNvSpPr txBox="1"/>
          <p:nvPr/>
        </p:nvSpPr>
        <p:spPr>
          <a:xfrm>
            <a:off x="203582" y="1483059"/>
            <a:ext cx="6593519" cy="5632311"/>
          </a:xfrm>
          <a:prstGeom prst="rect">
            <a:avLst/>
          </a:prstGeom>
          <a:noFill/>
        </p:spPr>
        <p:txBody>
          <a:bodyPr wrap="square" rtlCol="0">
            <a:spAutoFit/>
          </a:bodyPr>
          <a:lstStyle/>
          <a:p>
            <a:pPr marL="385763" indent="-385763" defTabSz="1028700">
              <a:buFont typeface="Wingdings" panose="05000000000000000000" pitchFamily="2" charset="2"/>
              <a:buChar char="q"/>
            </a:pPr>
            <a:r>
              <a:rPr lang="en-GB" sz="2250" dirty="0">
                <a:solidFill>
                  <a:prstClr val="white"/>
                </a:solidFill>
                <a:latin typeface="Trade Gothic Next" panose="020B0503040303020004" pitchFamily="34" charset="0"/>
              </a:rPr>
              <a:t>On June 9</a:t>
            </a:r>
            <a:r>
              <a:rPr lang="en-GB" sz="2250" baseline="30000" dirty="0">
                <a:solidFill>
                  <a:prstClr val="white"/>
                </a:solidFill>
                <a:latin typeface="Trade Gothic Next" panose="020B0503040303020004" pitchFamily="34" charset="0"/>
              </a:rPr>
              <a:t>th </a:t>
            </a:r>
            <a:r>
              <a:rPr lang="en-GB" sz="2250" dirty="0">
                <a:solidFill>
                  <a:prstClr val="white"/>
                </a:solidFill>
                <a:latin typeface="Trade Gothic Next" panose="020B0503040303020004" pitchFamily="34" charset="0"/>
              </a:rPr>
              <a:t>at UNOC3, </a:t>
            </a:r>
            <a:r>
              <a:rPr lang="en-GB" sz="2250" dirty="0" err="1">
                <a:solidFill>
                  <a:prstClr val="white"/>
                </a:solidFill>
                <a:latin typeface="Trade Gothic Next" panose="020B0503040303020004" pitchFamily="34" charset="0"/>
              </a:rPr>
              <a:t>Voyacy</a:t>
            </a:r>
            <a:r>
              <a:rPr lang="en-GB" sz="2250" dirty="0">
                <a:solidFill>
                  <a:prstClr val="white"/>
                </a:solidFill>
                <a:latin typeface="Trade Gothic Next" panose="020B0503040303020004" pitchFamily="34" charset="0"/>
              </a:rPr>
              <a:t> Regen and The Kingdom of Jordan announced their partnership to launch a new Blue Technology Innovation Hub in Aqaba.</a:t>
            </a:r>
          </a:p>
          <a:p>
            <a:pPr marL="385763" indent="-385763" defTabSz="1028700">
              <a:buFont typeface="Wingdings" panose="05000000000000000000" pitchFamily="2" charset="2"/>
              <a:buChar char="q"/>
            </a:pPr>
            <a:endParaRPr lang="en-GB" sz="2250" dirty="0">
              <a:solidFill>
                <a:prstClr val="white"/>
              </a:solidFill>
              <a:latin typeface="Trade Gothic Next" panose="020B0503040303020004" pitchFamily="34" charset="0"/>
            </a:endParaRPr>
          </a:p>
          <a:p>
            <a:pPr marL="385763" indent="-385763" defTabSz="1028700">
              <a:buFont typeface="Wingdings" panose="05000000000000000000" pitchFamily="2" charset="2"/>
              <a:buChar char="q"/>
            </a:pPr>
            <a:r>
              <a:rPr lang="en-GB" sz="2250" dirty="0">
                <a:solidFill>
                  <a:prstClr val="white"/>
                </a:solidFill>
                <a:latin typeface="Trade Gothic Next" panose="020B0503040303020004" pitchFamily="34" charset="0"/>
              </a:rPr>
              <a:t>This Hub is a nexus of action implementing Voyacy’s multi-disciplinary solution</a:t>
            </a:r>
          </a:p>
          <a:p>
            <a:pPr defTabSz="1028700"/>
            <a:endParaRPr lang="en-GB" sz="2250" dirty="0">
              <a:solidFill>
                <a:prstClr val="white"/>
              </a:solidFill>
              <a:latin typeface="Trade Gothic Next" panose="020B0503040303020004" pitchFamily="34" charset="0"/>
            </a:endParaRPr>
          </a:p>
          <a:p>
            <a:pPr marL="385763" indent="-385763" defTabSz="1028700">
              <a:buFont typeface="Wingdings" panose="05000000000000000000" pitchFamily="2" charset="2"/>
              <a:buChar char="q"/>
            </a:pPr>
            <a:r>
              <a:rPr lang="en-GB" sz="2250" dirty="0">
                <a:solidFill>
                  <a:prstClr val="white"/>
                </a:solidFill>
                <a:latin typeface="Trade Gothic Next" panose="020B0503040303020004" pitchFamily="34" charset="0"/>
              </a:rPr>
              <a:t>Voyacy and Jordan have mobilized a pioneering coral propagation farm and deployed a commercial scale 3D concrete print facility </a:t>
            </a:r>
          </a:p>
          <a:p>
            <a:pPr marL="385763" indent="-385763" defTabSz="1028700">
              <a:buFont typeface="Wingdings" panose="05000000000000000000" pitchFamily="2" charset="2"/>
              <a:buChar char="q"/>
            </a:pPr>
            <a:endParaRPr lang="en-GB" sz="2250" dirty="0">
              <a:solidFill>
                <a:prstClr val="white"/>
              </a:solidFill>
              <a:latin typeface="Trade Gothic Next" panose="020B0503040303020004" pitchFamily="34" charset="0"/>
            </a:endParaRPr>
          </a:p>
          <a:p>
            <a:pPr marL="385763" indent="-385763" defTabSz="1028700">
              <a:buFont typeface="Wingdings" panose="05000000000000000000" pitchFamily="2" charset="2"/>
              <a:buChar char="q"/>
            </a:pPr>
            <a:r>
              <a:rPr lang="en-GB" sz="2250" dirty="0">
                <a:solidFill>
                  <a:prstClr val="white"/>
                </a:solidFill>
                <a:latin typeface="Trade Gothic Next" panose="020B0503040303020004" pitchFamily="34" charset="0"/>
              </a:rPr>
              <a:t>The Aqaba initiative is bringing together leading Blue Tech players to demonstrate how technology will rebuild and maintain coral reefs at a commercial scale across the globe.</a:t>
            </a:r>
            <a:endParaRPr lang="en-US" sz="2250" dirty="0">
              <a:solidFill>
                <a:prstClr val="white"/>
              </a:solidFill>
              <a:latin typeface="Trade Gothic Next" panose="020B0503040303020004" pitchFamily="34" charset="0"/>
            </a:endParaRPr>
          </a:p>
        </p:txBody>
      </p:sp>
    </p:spTree>
    <p:extLst>
      <p:ext uri="{BB962C8B-B14F-4D97-AF65-F5344CB8AC3E}">
        <p14:creationId xmlns:p14="http://schemas.microsoft.com/office/powerpoint/2010/main" val="3751669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481393" y="5906430"/>
            <a:ext cx="328535" cy="328535"/>
          </a:xfrm>
          <a:custGeom>
            <a:avLst/>
            <a:gdLst/>
            <a:ahLst/>
            <a:cxnLst/>
            <a:rect l="l" t="t" r="r" b="b"/>
            <a:pathLst>
              <a:path w="328535" h="328535">
                <a:moveTo>
                  <a:pt x="0" y="0"/>
                </a:moveTo>
                <a:lnTo>
                  <a:pt x="328534" y="0"/>
                </a:lnTo>
                <a:lnTo>
                  <a:pt x="328534" y="328535"/>
                </a:lnTo>
                <a:lnTo>
                  <a:pt x="0" y="32853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latin typeface="+mj-lt"/>
            </a:endParaRPr>
          </a:p>
        </p:txBody>
      </p:sp>
      <p:sp>
        <p:nvSpPr>
          <p:cNvPr id="3" name="Freeform 3"/>
          <p:cNvSpPr/>
          <p:nvPr/>
        </p:nvSpPr>
        <p:spPr>
          <a:xfrm>
            <a:off x="1481393" y="5436493"/>
            <a:ext cx="328535" cy="328535"/>
          </a:xfrm>
          <a:custGeom>
            <a:avLst/>
            <a:gdLst/>
            <a:ahLst/>
            <a:cxnLst/>
            <a:rect l="l" t="t" r="r" b="b"/>
            <a:pathLst>
              <a:path w="328535" h="328535">
                <a:moveTo>
                  <a:pt x="0" y="0"/>
                </a:moveTo>
                <a:lnTo>
                  <a:pt x="328534" y="0"/>
                </a:lnTo>
                <a:lnTo>
                  <a:pt x="328534" y="328535"/>
                </a:lnTo>
                <a:lnTo>
                  <a:pt x="0" y="32853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latin typeface="+mj-lt"/>
            </a:endParaRPr>
          </a:p>
        </p:txBody>
      </p:sp>
      <p:grpSp>
        <p:nvGrpSpPr>
          <p:cNvPr id="4" name="Group 4"/>
          <p:cNvGrpSpPr/>
          <p:nvPr/>
        </p:nvGrpSpPr>
        <p:grpSpPr>
          <a:xfrm>
            <a:off x="9299184" y="28575"/>
            <a:ext cx="4416816" cy="567720"/>
            <a:chOff x="0" y="0"/>
            <a:chExt cx="1551036" cy="199364"/>
          </a:xfrm>
        </p:grpSpPr>
        <p:sp>
          <p:nvSpPr>
            <p:cNvPr id="5" name="Freeform 5"/>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a:ln cap="sq">
              <a:noFill/>
              <a:prstDash val="solid"/>
              <a:miter/>
            </a:ln>
          </p:spPr>
          <p:txBody>
            <a:bodyPr/>
            <a:lstStyle/>
            <a:p>
              <a:endParaRPr lang="en-US">
                <a:latin typeface="+mj-lt"/>
              </a:endParaRPr>
            </a:p>
          </p:txBody>
        </p:sp>
        <p:sp>
          <p:nvSpPr>
            <p:cNvPr id="6" name="TextBox 6"/>
            <p:cNvSpPr txBox="1"/>
            <p:nvPr/>
          </p:nvSpPr>
          <p:spPr>
            <a:xfrm>
              <a:off x="0" y="-19050"/>
              <a:ext cx="1551036" cy="218414"/>
            </a:xfrm>
            <a:prstGeom prst="rect">
              <a:avLst/>
            </a:prstGeom>
          </p:spPr>
          <p:txBody>
            <a:bodyPr lIns="38100" tIns="38100" rIns="38100" bIns="38100" rtlCol="0" anchor="ctr"/>
            <a:lstStyle/>
            <a:p>
              <a:pPr algn="ctr">
                <a:lnSpc>
                  <a:spcPts val="1995"/>
                </a:lnSpc>
              </a:pPr>
              <a:endParaRPr>
                <a:latin typeface="+mj-lt"/>
              </a:endParaRPr>
            </a:p>
          </p:txBody>
        </p:sp>
      </p:grpSp>
      <p:grpSp>
        <p:nvGrpSpPr>
          <p:cNvPr id="7" name="Group 7"/>
          <p:cNvGrpSpPr/>
          <p:nvPr/>
        </p:nvGrpSpPr>
        <p:grpSpPr>
          <a:xfrm>
            <a:off x="9299184" y="7176105"/>
            <a:ext cx="4416816" cy="567720"/>
            <a:chOff x="0" y="0"/>
            <a:chExt cx="1551036" cy="199364"/>
          </a:xfrm>
        </p:grpSpPr>
        <p:sp>
          <p:nvSpPr>
            <p:cNvPr id="8" name="Freeform 8"/>
            <p:cNvSpPr/>
            <p:nvPr/>
          </p:nvSpPr>
          <p:spPr>
            <a:xfrm>
              <a:off x="0" y="0"/>
              <a:ext cx="1551036" cy="199364"/>
            </a:xfrm>
            <a:custGeom>
              <a:avLst/>
              <a:gdLst/>
              <a:ahLst/>
              <a:cxnLst/>
              <a:rect l="l" t="t" r="r" b="b"/>
              <a:pathLst>
                <a:path w="1551036" h="199364">
                  <a:moveTo>
                    <a:pt x="0" y="0"/>
                  </a:moveTo>
                  <a:lnTo>
                    <a:pt x="1551036" y="0"/>
                  </a:lnTo>
                  <a:lnTo>
                    <a:pt x="1551036" y="199364"/>
                  </a:lnTo>
                  <a:lnTo>
                    <a:pt x="0" y="199364"/>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a:ln cap="sq">
              <a:noFill/>
              <a:prstDash val="solid"/>
              <a:miter/>
            </a:ln>
          </p:spPr>
          <p:txBody>
            <a:bodyPr/>
            <a:lstStyle/>
            <a:p>
              <a:endParaRPr lang="en-US">
                <a:latin typeface="+mj-lt"/>
              </a:endParaRPr>
            </a:p>
          </p:txBody>
        </p:sp>
        <p:sp>
          <p:nvSpPr>
            <p:cNvPr id="9" name="TextBox 9"/>
            <p:cNvSpPr txBox="1"/>
            <p:nvPr/>
          </p:nvSpPr>
          <p:spPr>
            <a:xfrm>
              <a:off x="0" y="-19050"/>
              <a:ext cx="1551036" cy="218414"/>
            </a:xfrm>
            <a:prstGeom prst="rect">
              <a:avLst/>
            </a:prstGeom>
          </p:spPr>
          <p:txBody>
            <a:bodyPr lIns="38100" tIns="38100" rIns="38100" bIns="38100" rtlCol="0" anchor="ctr"/>
            <a:lstStyle/>
            <a:p>
              <a:pPr algn="ctr">
                <a:lnSpc>
                  <a:spcPts val="1995"/>
                </a:lnSpc>
              </a:pPr>
              <a:endParaRPr>
                <a:latin typeface="+mj-lt"/>
              </a:endParaRPr>
            </a:p>
          </p:txBody>
        </p:sp>
      </p:grpSp>
      <p:sp>
        <p:nvSpPr>
          <p:cNvPr id="10" name="Freeform 10"/>
          <p:cNvSpPr/>
          <p:nvPr/>
        </p:nvSpPr>
        <p:spPr>
          <a:xfrm>
            <a:off x="7999516" y="6427085"/>
            <a:ext cx="1289580" cy="1316740"/>
          </a:xfrm>
          <a:custGeom>
            <a:avLst/>
            <a:gdLst/>
            <a:ahLst/>
            <a:cxnLst/>
            <a:rect l="l" t="t" r="r" b="b"/>
            <a:pathLst>
              <a:path w="1289580" h="1316740">
                <a:moveTo>
                  <a:pt x="0" y="0"/>
                </a:moveTo>
                <a:lnTo>
                  <a:pt x="1289580" y="0"/>
                </a:lnTo>
                <a:lnTo>
                  <a:pt x="1289580" y="1316740"/>
                </a:lnTo>
                <a:lnTo>
                  <a:pt x="0" y="131674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latin typeface="+mj-lt"/>
            </a:endParaRPr>
          </a:p>
        </p:txBody>
      </p:sp>
      <p:sp>
        <p:nvSpPr>
          <p:cNvPr id="11" name="Freeform 11"/>
          <p:cNvSpPr/>
          <p:nvPr/>
        </p:nvSpPr>
        <p:spPr>
          <a:xfrm>
            <a:off x="0" y="6262432"/>
            <a:ext cx="1481393" cy="1481393"/>
          </a:xfrm>
          <a:custGeom>
            <a:avLst/>
            <a:gdLst/>
            <a:ahLst/>
            <a:cxnLst/>
            <a:rect l="l" t="t" r="r" b="b"/>
            <a:pathLst>
              <a:path w="1481393" h="1481393">
                <a:moveTo>
                  <a:pt x="0" y="0"/>
                </a:moveTo>
                <a:lnTo>
                  <a:pt x="1481393" y="0"/>
                </a:lnTo>
                <a:lnTo>
                  <a:pt x="1481393" y="1481393"/>
                </a:lnTo>
                <a:lnTo>
                  <a:pt x="0" y="1481393"/>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latin typeface="+mj-lt"/>
            </a:endParaRPr>
          </a:p>
        </p:txBody>
      </p:sp>
      <p:sp>
        <p:nvSpPr>
          <p:cNvPr id="12" name="Freeform 12"/>
          <p:cNvSpPr/>
          <p:nvPr/>
        </p:nvSpPr>
        <p:spPr>
          <a:xfrm>
            <a:off x="6922552" y="1846182"/>
            <a:ext cx="6793448" cy="4035192"/>
          </a:xfrm>
          <a:custGeom>
            <a:avLst/>
            <a:gdLst/>
            <a:ahLst/>
            <a:cxnLst/>
            <a:rect l="l" t="t" r="r" b="b"/>
            <a:pathLst>
              <a:path w="6793448" h="4035192">
                <a:moveTo>
                  <a:pt x="0" y="0"/>
                </a:moveTo>
                <a:lnTo>
                  <a:pt x="6793448" y="0"/>
                </a:lnTo>
                <a:lnTo>
                  <a:pt x="6793448" y="4035192"/>
                </a:lnTo>
                <a:lnTo>
                  <a:pt x="0" y="4035192"/>
                </a:lnTo>
                <a:lnTo>
                  <a:pt x="0" y="0"/>
                </a:lnTo>
                <a:close/>
              </a:path>
            </a:pathLst>
          </a:custGeom>
          <a:blipFill>
            <a:blip r:embed="rId8" cstate="email">
              <a:extLst>
                <a:ext uri="{28A0092B-C50C-407E-A947-70E740481C1C}">
                  <a14:useLocalDpi xmlns:a14="http://schemas.microsoft.com/office/drawing/2010/main"/>
                </a:ext>
              </a:extLst>
            </a:blip>
            <a:stretch>
              <a:fillRect t="-6016" b="-6016"/>
            </a:stretch>
          </a:blipFill>
        </p:spPr>
        <p:txBody>
          <a:bodyPr/>
          <a:lstStyle/>
          <a:p>
            <a:endParaRPr lang="en-US">
              <a:latin typeface="+mj-lt"/>
            </a:endParaRPr>
          </a:p>
        </p:txBody>
      </p:sp>
      <p:sp>
        <p:nvSpPr>
          <p:cNvPr id="13" name="TextBox 13"/>
          <p:cNvSpPr txBox="1"/>
          <p:nvPr/>
        </p:nvSpPr>
        <p:spPr>
          <a:xfrm>
            <a:off x="740696" y="230381"/>
            <a:ext cx="7258820" cy="1455249"/>
          </a:xfrm>
          <a:prstGeom prst="rect">
            <a:avLst/>
          </a:prstGeom>
        </p:spPr>
        <p:txBody>
          <a:bodyPr lIns="0" tIns="0" rIns="0" bIns="0" rtlCol="0" anchor="t">
            <a:spAutoFit/>
          </a:bodyPr>
          <a:lstStyle/>
          <a:p>
            <a:pPr marL="0" lvl="0" indent="0" algn="l">
              <a:lnSpc>
                <a:spcPts val="11942"/>
              </a:lnSpc>
              <a:spcBef>
                <a:spcPct val="0"/>
              </a:spcBef>
            </a:pPr>
            <a:r>
              <a:rPr lang="en-US" sz="8530" b="1" dirty="0">
                <a:solidFill>
                  <a:srgbClr val="051D40"/>
                </a:solidFill>
                <a:latin typeface="+mj-lt"/>
                <a:ea typeface="Open Sans Extra Bold"/>
                <a:cs typeface="Open Sans Extra Bold"/>
                <a:sym typeface="Open Sans Extra Bold"/>
              </a:rPr>
              <a:t>CONTACT US</a:t>
            </a:r>
          </a:p>
        </p:txBody>
      </p:sp>
      <p:sp>
        <p:nvSpPr>
          <p:cNvPr id="14" name="TextBox 14"/>
          <p:cNvSpPr txBox="1"/>
          <p:nvPr/>
        </p:nvSpPr>
        <p:spPr>
          <a:xfrm>
            <a:off x="1481393" y="2112972"/>
            <a:ext cx="3750456" cy="492379"/>
          </a:xfrm>
          <a:prstGeom prst="rect">
            <a:avLst/>
          </a:prstGeom>
        </p:spPr>
        <p:txBody>
          <a:bodyPr lIns="0" tIns="0" rIns="0" bIns="0" rtlCol="0" anchor="t">
            <a:spAutoFit/>
          </a:bodyPr>
          <a:lstStyle/>
          <a:p>
            <a:pPr marL="0" lvl="1" indent="0" algn="l">
              <a:lnSpc>
                <a:spcPts val="4053"/>
              </a:lnSpc>
              <a:spcBef>
                <a:spcPct val="0"/>
              </a:spcBef>
            </a:pPr>
            <a:r>
              <a:rPr lang="en-US" sz="2895" b="1" spc="-57">
                <a:solidFill>
                  <a:srgbClr val="051D40"/>
                </a:solidFill>
                <a:latin typeface="+mj-lt"/>
                <a:ea typeface="Poppins Bold"/>
                <a:cs typeface="Poppins Bold"/>
                <a:sym typeface="Poppins Bold"/>
              </a:rPr>
              <a:t>Terry Tamminen</a:t>
            </a:r>
          </a:p>
        </p:txBody>
      </p:sp>
      <p:sp>
        <p:nvSpPr>
          <p:cNvPr id="15" name="TextBox 15"/>
          <p:cNvSpPr txBox="1"/>
          <p:nvPr/>
        </p:nvSpPr>
        <p:spPr>
          <a:xfrm>
            <a:off x="1922968" y="5922171"/>
            <a:ext cx="3117699" cy="258862"/>
          </a:xfrm>
          <a:prstGeom prst="rect">
            <a:avLst/>
          </a:prstGeom>
        </p:spPr>
        <p:txBody>
          <a:bodyPr lIns="0" tIns="0" rIns="0" bIns="0" rtlCol="0" anchor="t">
            <a:spAutoFit/>
          </a:bodyPr>
          <a:lstStyle/>
          <a:p>
            <a:pPr marL="0" lvl="1" indent="0" algn="l">
              <a:lnSpc>
                <a:spcPts val="2085"/>
              </a:lnSpc>
              <a:spcBef>
                <a:spcPct val="0"/>
              </a:spcBef>
            </a:pPr>
            <a:r>
              <a:rPr lang="en-US" sz="1489" spc="-29">
                <a:solidFill>
                  <a:srgbClr val="145DA0"/>
                </a:solidFill>
                <a:latin typeface="+mj-lt"/>
                <a:ea typeface="Poppins"/>
                <a:cs typeface="Poppins"/>
                <a:sym typeface="Poppins"/>
              </a:rPr>
              <a:t>www.altasea.org</a:t>
            </a:r>
          </a:p>
        </p:txBody>
      </p:sp>
      <p:sp>
        <p:nvSpPr>
          <p:cNvPr id="16" name="TextBox 16"/>
          <p:cNvSpPr txBox="1"/>
          <p:nvPr/>
        </p:nvSpPr>
        <p:spPr>
          <a:xfrm>
            <a:off x="1922968" y="5452279"/>
            <a:ext cx="4044584" cy="258862"/>
          </a:xfrm>
          <a:prstGeom prst="rect">
            <a:avLst/>
          </a:prstGeom>
        </p:spPr>
        <p:txBody>
          <a:bodyPr lIns="0" tIns="0" rIns="0" bIns="0" rtlCol="0" anchor="t">
            <a:spAutoFit/>
          </a:bodyPr>
          <a:lstStyle/>
          <a:p>
            <a:pPr marL="0" lvl="1" indent="0" algn="l">
              <a:lnSpc>
                <a:spcPts val="2085"/>
              </a:lnSpc>
              <a:spcBef>
                <a:spcPct val="0"/>
              </a:spcBef>
            </a:pPr>
            <a:r>
              <a:rPr lang="en-US" sz="1489" spc="-29">
                <a:solidFill>
                  <a:srgbClr val="145DA0"/>
                </a:solidFill>
                <a:latin typeface="+mj-lt"/>
                <a:ea typeface="Poppins"/>
                <a:cs typeface="Poppins"/>
                <a:sym typeface="Poppins"/>
              </a:rPr>
              <a:t>2451 Signal Street, San Pedro CA 90731</a:t>
            </a:r>
          </a:p>
        </p:txBody>
      </p:sp>
      <p:sp>
        <p:nvSpPr>
          <p:cNvPr id="17" name="TextBox 17"/>
          <p:cNvSpPr txBox="1"/>
          <p:nvPr/>
        </p:nvSpPr>
        <p:spPr>
          <a:xfrm>
            <a:off x="1481393" y="2676178"/>
            <a:ext cx="3790899" cy="301749"/>
          </a:xfrm>
          <a:prstGeom prst="rect">
            <a:avLst/>
          </a:prstGeom>
        </p:spPr>
        <p:txBody>
          <a:bodyPr lIns="0" tIns="0" rIns="0" bIns="0" rtlCol="0" anchor="t">
            <a:spAutoFit/>
          </a:bodyPr>
          <a:lstStyle/>
          <a:p>
            <a:pPr marL="0" lvl="1" indent="0" algn="l">
              <a:lnSpc>
                <a:spcPts val="2536"/>
              </a:lnSpc>
              <a:spcBef>
                <a:spcPct val="0"/>
              </a:spcBef>
            </a:pPr>
            <a:r>
              <a:rPr lang="en-US" sz="1811" spc="-36">
                <a:solidFill>
                  <a:srgbClr val="145DA0"/>
                </a:solidFill>
                <a:latin typeface="+mj-lt"/>
                <a:ea typeface="Poppins"/>
                <a:cs typeface="Poppins"/>
                <a:sym typeface="Poppins"/>
              </a:rPr>
              <a:t>TT@altasea.org</a:t>
            </a:r>
          </a:p>
        </p:txBody>
      </p:sp>
      <p:sp>
        <p:nvSpPr>
          <p:cNvPr id="18" name="TextBox 18"/>
          <p:cNvSpPr txBox="1"/>
          <p:nvPr/>
        </p:nvSpPr>
        <p:spPr>
          <a:xfrm>
            <a:off x="1481393" y="3347941"/>
            <a:ext cx="3750456" cy="492379"/>
          </a:xfrm>
          <a:prstGeom prst="rect">
            <a:avLst/>
          </a:prstGeom>
        </p:spPr>
        <p:txBody>
          <a:bodyPr lIns="0" tIns="0" rIns="0" bIns="0" rtlCol="0" anchor="t">
            <a:spAutoFit/>
          </a:bodyPr>
          <a:lstStyle/>
          <a:p>
            <a:pPr marL="0" lvl="1" indent="0" algn="l">
              <a:lnSpc>
                <a:spcPts val="4053"/>
              </a:lnSpc>
              <a:spcBef>
                <a:spcPct val="0"/>
              </a:spcBef>
            </a:pPr>
            <a:r>
              <a:rPr lang="en-US" sz="2895" b="1" spc="-57">
                <a:solidFill>
                  <a:srgbClr val="051D40"/>
                </a:solidFill>
                <a:latin typeface="+mj-lt"/>
                <a:ea typeface="Poppins Bold"/>
                <a:cs typeface="Poppins Bold"/>
                <a:sym typeface="Poppins Bold"/>
              </a:rPr>
              <a:t>Jenny Krusoe</a:t>
            </a:r>
          </a:p>
        </p:txBody>
      </p:sp>
      <p:sp>
        <p:nvSpPr>
          <p:cNvPr id="19" name="TextBox 19"/>
          <p:cNvSpPr txBox="1"/>
          <p:nvPr/>
        </p:nvSpPr>
        <p:spPr>
          <a:xfrm>
            <a:off x="1481393" y="3911147"/>
            <a:ext cx="3790899" cy="301749"/>
          </a:xfrm>
          <a:prstGeom prst="rect">
            <a:avLst/>
          </a:prstGeom>
        </p:spPr>
        <p:txBody>
          <a:bodyPr lIns="0" tIns="0" rIns="0" bIns="0" rtlCol="0" anchor="t">
            <a:spAutoFit/>
          </a:bodyPr>
          <a:lstStyle/>
          <a:p>
            <a:pPr marL="0" lvl="1" indent="0" algn="l">
              <a:lnSpc>
                <a:spcPts val="2536"/>
              </a:lnSpc>
              <a:spcBef>
                <a:spcPct val="0"/>
              </a:spcBef>
            </a:pPr>
            <a:r>
              <a:rPr lang="en-US" sz="1811" spc="-36">
                <a:solidFill>
                  <a:srgbClr val="145DA0"/>
                </a:solidFill>
                <a:latin typeface="+mj-lt"/>
                <a:ea typeface="Poppins"/>
                <a:cs typeface="Poppins"/>
                <a:sym typeface="Poppins"/>
              </a:rPr>
              <a:t>jkrusoe@altasea.org</a:t>
            </a:r>
          </a:p>
        </p:txBody>
      </p:sp>
      <p:sp>
        <p:nvSpPr>
          <p:cNvPr id="20" name="TextBox 20"/>
          <p:cNvSpPr txBox="1"/>
          <p:nvPr/>
        </p:nvSpPr>
        <p:spPr>
          <a:xfrm>
            <a:off x="1481393" y="4817753"/>
            <a:ext cx="1227346" cy="397994"/>
          </a:xfrm>
          <a:prstGeom prst="rect">
            <a:avLst/>
          </a:prstGeom>
        </p:spPr>
        <p:txBody>
          <a:bodyPr lIns="0" tIns="0" rIns="0" bIns="0" rtlCol="0" anchor="t">
            <a:spAutoFit/>
          </a:bodyPr>
          <a:lstStyle/>
          <a:p>
            <a:pPr marL="0" lvl="1" indent="0" algn="l">
              <a:lnSpc>
                <a:spcPts val="3333"/>
              </a:lnSpc>
              <a:spcBef>
                <a:spcPct val="0"/>
              </a:spcBef>
            </a:pPr>
            <a:r>
              <a:rPr lang="en-US" sz="2381" b="1" spc="-47">
                <a:solidFill>
                  <a:srgbClr val="051D40"/>
                </a:solidFill>
                <a:latin typeface="+mj-lt"/>
                <a:ea typeface="Poppins Bold"/>
                <a:cs typeface="Poppins Bold"/>
                <a:sym typeface="Poppins Bold"/>
              </a:rPr>
              <a:t>AltaSea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22782" y="4267200"/>
            <a:ext cx="2907511" cy="2750229"/>
            <a:chOff x="0" y="0"/>
            <a:chExt cx="802841" cy="759411"/>
          </a:xfrm>
        </p:grpSpPr>
        <p:sp>
          <p:nvSpPr>
            <p:cNvPr id="3" name="Freeform 3"/>
            <p:cNvSpPr/>
            <p:nvPr/>
          </p:nvSpPr>
          <p:spPr>
            <a:xfrm>
              <a:off x="0" y="0"/>
              <a:ext cx="802841" cy="759411"/>
            </a:xfrm>
            <a:custGeom>
              <a:avLst/>
              <a:gdLst/>
              <a:ahLst/>
              <a:cxnLst/>
              <a:rect l="l" t="t" r="r" b="b"/>
              <a:pathLst>
                <a:path w="822259" h="759411">
                  <a:moveTo>
                    <a:pt x="0" y="0"/>
                  </a:moveTo>
                  <a:lnTo>
                    <a:pt x="822259" y="0"/>
                  </a:lnTo>
                  <a:lnTo>
                    <a:pt x="822259" y="759411"/>
                  </a:lnTo>
                  <a:lnTo>
                    <a:pt x="0" y="759411"/>
                  </a:lnTo>
                  <a:close/>
                </a:path>
              </a:pathLst>
            </a:custGeom>
            <a:blipFill>
              <a:blip r:embed="rId3" cstate="email">
                <a:extLst>
                  <a:ext uri="{28A0092B-C50C-407E-A947-70E740481C1C}">
                    <a14:useLocalDpi xmlns:a14="http://schemas.microsoft.com/office/drawing/2010/main"/>
                  </a:ext>
                </a:extLst>
              </a:blip>
              <a:stretch>
                <a:fillRect l="-11927" r="-14345"/>
              </a:stretch>
            </a:blipFill>
          </p:spPr>
          <p:txBody>
            <a:bodyPr/>
            <a:lstStyle/>
            <a:p>
              <a:endParaRPr lang="en-US">
                <a:latin typeface="+mj-lt"/>
              </a:endParaRPr>
            </a:p>
          </p:txBody>
        </p:sp>
      </p:grpSp>
      <p:grpSp>
        <p:nvGrpSpPr>
          <p:cNvPr id="6" name="Group 6"/>
          <p:cNvGrpSpPr/>
          <p:nvPr/>
        </p:nvGrpSpPr>
        <p:grpSpPr>
          <a:xfrm>
            <a:off x="7722782" y="1785366"/>
            <a:ext cx="2943579" cy="2558096"/>
            <a:chOff x="0" y="0"/>
            <a:chExt cx="812800" cy="706358"/>
          </a:xfrm>
        </p:grpSpPr>
        <p:sp>
          <p:nvSpPr>
            <p:cNvPr id="7" name="Freeform 7"/>
            <p:cNvSpPr/>
            <p:nvPr/>
          </p:nvSpPr>
          <p:spPr>
            <a:xfrm>
              <a:off x="0" y="0"/>
              <a:ext cx="812800" cy="706358"/>
            </a:xfrm>
            <a:custGeom>
              <a:avLst/>
              <a:gdLst/>
              <a:ahLst/>
              <a:cxnLst/>
              <a:rect l="l" t="t" r="r" b="b"/>
              <a:pathLst>
                <a:path w="812800" h="706358">
                  <a:moveTo>
                    <a:pt x="0" y="0"/>
                  </a:moveTo>
                  <a:lnTo>
                    <a:pt x="812800" y="0"/>
                  </a:lnTo>
                  <a:lnTo>
                    <a:pt x="812800" y="706358"/>
                  </a:lnTo>
                  <a:lnTo>
                    <a:pt x="0" y="706358"/>
                  </a:lnTo>
                  <a:close/>
                </a:path>
              </a:pathLst>
            </a:custGeom>
            <a:blipFill>
              <a:blip r:embed="rId4" cstate="email">
                <a:extLst>
                  <a:ext uri="{28A0092B-C50C-407E-A947-70E740481C1C}">
                    <a14:useLocalDpi xmlns:a14="http://schemas.microsoft.com/office/drawing/2010/main"/>
                  </a:ext>
                </a:extLst>
              </a:blip>
              <a:stretch>
                <a:fillRect l="-29662" r="-29662"/>
              </a:stretch>
            </a:blipFill>
          </p:spPr>
          <p:txBody>
            <a:bodyPr/>
            <a:lstStyle/>
            <a:p>
              <a:endParaRPr lang="en-US">
                <a:latin typeface="+mj-lt"/>
              </a:endParaRPr>
            </a:p>
          </p:txBody>
        </p:sp>
      </p:grpSp>
      <p:sp>
        <p:nvSpPr>
          <p:cNvPr id="8" name="TextBox 8"/>
          <p:cNvSpPr txBox="1"/>
          <p:nvPr/>
        </p:nvSpPr>
        <p:spPr>
          <a:xfrm>
            <a:off x="111556" y="282652"/>
            <a:ext cx="13462317" cy="726033"/>
          </a:xfrm>
          <a:prstGeom prst="rect">
            <a:avLst/>
          </a:prstGeom>
        </p:spPr>
        <p:txBody>
          <a:bodyPr lIns="0" tIns="0" rIns="0" bIns="0" rtlCol="0" anchor="t">
            <a:spAutoFit/>
          </a:bodyPr>
          <a:lstStyle/>
          <a:p>
            <a:pPr marL="0" lvl="0" indent="0" algn="ctr">
              <a:lnSpc>
                <a:spcPts val="6000"/>
              </a:lnSpc>
              <a:spcBef>
                <a:spcPct val="0"/>
              </a:spcBef>
            </a:pPr>
            <a:r>
              <a:rPr lang="en-US" sz="4400" b="1" dirty="0">
                <a:solidFill>
                  <a:srgbClr val="051D40"/>
                </a:solidFill>
                <a:latin typeface="+mj-lt"/>
                <a:ea typeface="Open Sans Extra Bold"/>
                <a:cs typeface="Open Sans Extra Bold"/>
                <a:sym typeface="Open Sans Extra Bold"/>
              </a:rPr>
              <a:t>THE ALTASEA DEEP BLUE DECADE INITIATIVE (DBDI)</a:t>
            </a:r>
          </a:p>
        </p:txBody>
      </p:sp>
      <p:grpSp>
        <p:nvGrpSpPr>
          <p:cNvPr id="9" name="Group 9"/>
          <p:cNvGrpSpPr/>
          <p:nvPr/>
        </p:nvGrpSpPr>
        <p:grpSpPr>
          <a:xfrm>
            <a:off x="-1" y="1605674"/>
            <a:ext cx="7543801" cy="6166726"/>
            <a:chOff x="0" y="0"/>
            <a:chExt cx="1985626" cy="1544252"/>
          </a:xfrm>
        </p:grpSpPr>
        <p:sp>
          <p:nvSpPr>
            <p:cNvPr id="10" name="Freeform 10"/>
            <p:cNvSpPr/>
            <p:nvPr/>
          </p:nvSpPr>
          <p:spPr>
            <a:xfrm>
              <a:off x="0" y="0"/>
              <a:ext cx="1985626" cy="1544252"/>
            </a:xfrm>
            <a:custGeom>
              <a:avLst/>
              <a:gdLst/>
              <a:ahLst/>
              <a:cxnLst/>
              <a:rect l="l" t="t" r="r" b="b"/>
              <a:pathLst>
                <a:path w="1985626" h="1544252">
                  <a:moveTo>
                    <a:pt x="0" y="0"/>
                  </a:moveTo>
                  <a:lnTo>
                    <a:pt x="1985626" y="0"/>
                  </a:lnTo>
                  <a:lnTo>
                    <a:pt x="1985626" y="1544252"/>
                  </a:lnTo>
                  <a:lnTo>
                    <a:pt x="0" y="1544252"/>
                  </a:lnTo>
                  <a:close/>
                </a:path>
              </a:pathLst>
            </a:custGeom>
            <a:solidFill>
              <a:srgbClr val="F5F5F5"/>
            </a:solidFill>
            <a:ln cap="sq">
              <a:noFill/>
              <a:prstDash val="solid"/>
              <a:miter/>
            </a:ln>
          </p:spPr>
          <p:txBody>
            <a:bodyPr/>
            <a:lstStyle/>
            <a:p>
              <a:endParaRPr lang="en-US"/>
            </a:p>
          </p:txBody>
        </p:sp>
        <p:sp>
          <p:nvSpPr>
            <p:cNvPr id="11" name="TextBox 11"/>
            <p:cNvSpPr txBox="1"/>
            <p:nvPr/>
          </p:nvSpPr>
          <p:spPr>
            <a:xfrm>
              <a:off x="0" y="-28575"/>
              <a:ext cx="1985626" cy="1572827"/>
            </a:xfrm>
            <a:prstGeom prst="rect">
              <a:avLst/>
            </a:prstGeom>
          </p:spPr>
          <p:txBody>
            <a:bodyPr lIns="38100" tIns="38100" rIns="38100" bIns="38100" rtlCol="0" anchor="ctr"/>
            <a:lstStyle/>
            <a:p>
              <a:pPr algn="ctr">
                <a:lnSpc>
                  <a:spcPts val="1402"/>
                </a:lnSpc>
              </a:pPr>
              <a:endParaRPr/>
            </a:p>
          </p:txBody>
        </p:sp>
      </p:grpSp>
      <p:sp>
        <p:nvSpPr>
          <p:cNvPr id="12" name="TextBox 12"/>
          <p:cNvSpPr txBox="1"/>
          <p:nvPr/>
        </p:nvSpPr>
        <p:spPr>
          <a:xfrm>
            <a:off x="349836" y="2064122"/>
            <a:ext cx="7193964" cy="918265"/>
          </a:xfrm>
          <a:prstGeom prst="rect">
            <a:avLst/>
          </a:prstGeom>
        </p:spPr>
        <p:txBody>
          <a:bodyPr wrap="square" lIns="0" tIns="0" rIns="0" bIns="0" rtlCol="0" anchor="t">
            <a:spAutoFit/>
          </a:bodyPr>
          <a:lstStyle/>
          <a:p>
            <a:pPr algn="just">
              <a:lnSpc>
                <a:spcPts val="2400"/>
              </a:lnSpc>
              <a:spcBef>
                <a:spcPct val="0"/>
              </a:spcBef>
            </a:pPr>
            <a:r>
              <a:rPr lang="en-US" sz="1900" dirty="0">
                <a:solidFill>
                  <a:srgbClr val="051D40"/>
                </a:solidFill>
                <a:latin typeface="+mj-lt"/>
                <a:ea typeface="Now"/>
                <a:cs typeface="Now"/>
                <a:sym typeface="Now"/>
              </a:rPr>
              <a:t>Rapidly moving ocean climate solutions from R&amp;D to full-scale commercialization through piloting and scaling innovations, and training global Blue Economy workforces. </a:t>
            </a:r>
          </a:p>
        </p:txBody>
      </p:sp>
      <p:sp>
        <p:nvSpPr>
          <p:cNvPr id="13" name="TextBox 13"/>
          <p:cNvSpPr txBox="1"/>
          <p:nvPr/>
        </p:nvSpPr>
        <p:spPr>
          <a:xfrm>
            <a:off x="326080" y="1034172"/>
            <a:ext cx="13063840" cy="466725"/>
          </a:xfrm>
          <a:prstGeom prst="rect">
            <a:avLst/>
          </a:prstGeom>
        </p:spPr>
        <p:txBody>
          <a:bodyPr wrap="square" lIns="0" tIns="0" rIns="0" bIns="0" rtlCol="0" anchor="t">
            <a:spAutoFit/>
          </a:bodyPr>
          <a:lstStyle/>
          <a:p>
            <a:pPr marL="0" lvl="0" indent="0" algn="ctr">
              <a:lnSpc>
                <a:spcPts val="3600"/>
              </a:lnSpc>
              <a:spcBef>
                <a:spcPct val="0"/>
              </a:spcBef>
            </a:pPr>
            <a:r>
              <a:rPr lang="en-US" sz="3000" dirty="0">
                <a:solidFill>
                  <a:srgbClr val="051D40"/>
                </a:solidFill>
                <a:latin typeface="+mj-lt"/>
                <a:ea typeface="Now"/>
                <a:cs typeface="Now"/>
                <a:sym typeface="Now"/>
              </a:rPr>
              <a:t>STRATEGIC FRAMEWORK</a:t>
            </a:r>
          </a:p>
        </p:txBody>
      </p:sp>
      <p:sp>
        <p:nvSpPr>
          <p:cNvPr id="14" name="TextBox 14"/>
          <p:cNvSpPr txBox="1"/>
          <p:nvPr/>
        </p:nvSpPr>
        <p:spPr>
          <a:xfrm>
            <a:off x="347360" y="3181522"/>
            <a:ext cx="3820273" cy="409960"/>
          </a:xfrm>
          <a:prstGeom prst="rect">
            <a:avLst/>
          </a:prstGeom>
        </p:spPr>
        <p:txBody>
          <a:bodyPr lIns="0" tIns="0" rIns="0" bIns="0" rtlCol="0" anchor="t">
            <a:spAutoFit/>
          </a:bodyPr>
          <a:lstStyle/>
          <a:p>
            <a:pPr marL="0" lvl="0" indent="0" algn="l">
              <a:lnSpc>
                <a:spcPts val="3228"/>
              </a:lnSpc>
              <a:spcBef>
                <a:spcPct val="0"/>
              </a:spcBef>
            </a:pPr>
            <a:r>
              <a:rPr lang="en-US" sz="2690" b="1" u="sng" dirty="0">
                <a:solidFill>
                  <a:srgbClr val="000000"/>
                </a:solidFill>
                <a:latin typeface="+mj-lt"/>
                <a:ea typeface="Now Medium"/>
                <a:cs typeface="Now Medium"/>
                <a:sym typeface="Now Medium"/>
              </a:rPr>
              <a:t>CORE FOCUS AREAS</a:t>
            </a:r>
          </a:p>
        </p:txBody>
      </p:sp>
      <p:sp>
        <p:nvSpPr>
          <p:cNvPr id="15" name="TextBox 15"/>
          <p:cNvSpPr txBox="1"/>
          <p:nvPr/>
        </p:nvSpPr>
        <p:spPr>
          <a:xfrm>
            <a:off x="347360" y="1542927"/>
            <a:ext cx="4789158" cy="406602"/>
          </a:xfrm>
          <a:prstGeom prst="rect">
            <a:avLst/>
          </a:prstGeom>
        </p:spPr>
        <p:txBody>
          <a:bodyPr lIns="0" tIns="0" rIns="0" bIns="0" rtlCol="0" anchor="t">
            <a:spAutoFit/>
          </a:bodyPr>
          <a:lstStyle/>
          <a:p>
            <a:pPr marL="0" lvl="0" indent="0" algn="l">
              <a:lnSpc>
                <a:spcPts val="3276"/>
              </a:lnSpc>
              <a:spcBef>
                <a:spcPct val="0"/>
              </a:spcBef>
            </a:pPr>
            <a:r>
              <a:rPr lang="en-US" sz="2730" b="1" u="sng" dirty="0">
                <a:solidFill>
                  <a:srgbClr val="000000"/>
                </a:solidFill>
                <a:latin typeface="+mj-lt"/>
                <a:ea typeface="Now Medium"/>
                <a:cs typeface="Now Medium"/>
                <a:sym typeface="Now Medium"/>
              </a:rPr>
              <a:t>THE INNOVATION MODEL</a:t>
            </a:r>
          </a:p>
        </p:txBody>
      </p:sp>
      <p:sp>
        <p:nvSpPr>
          <p:cNvPr id="16" name="TextBox 16"/>
          <p:cNvSpPr txBox="1"/>
          <p:nvPr/>
        </p:nvSpPr>
        <p:spPr>
          <a:xfrm>
            <a:off x="222359" y="3748445"/>
            <a:ext cx="7092841" cy="3463384"/>
          </a:xfrm>
          <a:prstGeom prst="rect">
            <a:avLst/>
          </a:prstGeom>
        </p:spPr>
        <p:txBody>
          <a:bodyPr wrap="square" lIns="0" tIns="0" rIns="0" bIns="0" rtlCol="0" anchor="t">
            <a:spAutoFit/>
          </a:bodyPr>
          <a:lstStyle/>
          <a:p>
            <a:pPr marL="342900" indent="-342900" algn="just">
              <a:lnSpc>
                <a:spcPct val="150000"/>
              </a:lnSpc>
              <a:buFont typeface="Arial" panose="020B0604020202020204" pitchFamily="34" charset="0"/>
              <a:buChar char="•"/>
            </a:pPr>
            <a:r>
              <a:rPr lang="en-US" sz="1900" dirty="0">
                <a:solidFill>
                  <a:srgbClr val="051D40"/>
                </a:solidFill>
                <a:latin typeface="+mj-lt"/>
                <a:ea typeface="Now"/>
                <a:cs typeface="Now"/>
                <a:sym typeface="Now"/>
              </a:rPr>
              <a:t>Sustainable Aquaculture &amp; Fisheries (Emphasizing Seaweeds) for Food Security and Biofuels</a:t>
            </a:r>
          </a:p>
          <a:p>
            <a:pPr marL="342900" indent="-342900" algn="just">
              <a:lnSpc>
                <a:spcPct val="150000"/>
              </a:lnSpc>
              <a:buFont typeface="Arial" panose="020B0604020202020204" pitchFamily="34" charset="0"/>
              <a:buChar char="•"/>
            </a:pPr>
            <a:r>
              <a:rPr lang="en-US" sz="1900" dirty="0">
                <a:solidFill>
                  <a:srgbClr val="051D40"/>
                </a:solidFill>
                <a:latin typeface="+mj-lt"/>
                <a:ea typeface="Now"/>
                <a:cs typeface="Now"/>
                <a:sym typeface="Now"/>
              </a:rPr>
              <a:t>Marine Carbon Dioxide Removal (mCDR)</a:t>
            </a:r>
          </a:p>
          <a:p>
            <a:pPr marL="342900" indent="-342900" algn="just">
              <a:lnSpc>
                <a:spcPct val="150000"/>
              </a:lnSpc>
              <a:buFont typeface="Arial" panose="020B0604020202020204" pitchFamily="34" charset="0"/>
              <a:buChar char="•"/>
            </a:pPr>
            <a:r>
              <a:rPr lang="en-US" sz="1900" dirty="0">
                <a:solidFill>
                  <a:srgbClr val="051D40"/>
                </a:solidFill>
                <a:latin typeface="+mj-lt"/>
                <a:ea typeface="Now"/>
                <a:cs typeface="Now"/>
                <a:sym typeface="Now"/>
              </a:rPr>
              <a:t>Marine-Based Renewable Energy</a:t>
            </a:r>
          </a:p>
          <a:p>
            <a:pPr marL="342900" indent="-342900" algn="just">
              <a:lnSpc>
                <a:spcPct val="150000"/>
              </a:lnSpc>
              <a:buFont typeface="Arial" panose="020B0604020202020204" pitchFamily="34" charset="0"/>
              <a:buChar char="•"/>
            </a:pPr>
            <a:r>
              <a:rPr lang="en-US" sz="1900" dirty="0">
                <a:solidFill>
                  <a:srgbClr val="051D40"/>
                </a:solidFill>
                <a:latin typeface="+mj-lt"/>
                <a:ea typeface="Now"/>
                <a:cs typeface="Now"/>
                <a:sym typeface="Now"/>
              </a:rPr>
              <a:t>Cost-Efficient Green Hydrogen</a:t>
            </a:r>
          </a:p>
          <a:p>
            <a:pPr marL="342900" indent="-342900" algn="just">
              <a:lnSpc>
                <a:spcPct val="150000"/>
              </a:lnSpc>
              <a:buFont typeface="Arial" panose="020B0604020202020204" pitchFamily="34" charset="0"/>
              <a:buChar char="•"/>
            </a:pPr>
            <a:r>
              <a:rPr lang="en-US" sz="1900" dirty="0">
                <a:solidFill>
                  <a:srgbClr val="051D40"/>
                </a:solidFill>
                <a:latin typeface="+mj-lt"/>
                <a:ea typeface="Now"/>
                <a:cs typeface="Now"/>
                <a:sym typeface="Now"/>
              </a:rPr>
              <a:t>Robotics &amp; Automation for Ocean Sustainability</a:t>
            </a:r>
          </a:p>
          <a:p>
            <a:pPr marL="342900" indent="-342900" algn="just">
              <a:lnSpc>
                <a:spcPct val="150000"/>
              </a:lnSpc>
              <a:buFont typeface="Arial" panose="020B0604020202020204" pitchFamily="34" charset="0"/>
              <a:buChar char="•"/>
            </a:pPr>
            <a:r>
              <a:rPr lang="en-US" sz="1900" dirty="0">
                <a:solidFill>
                  <a:srgbClr val="051D40"/>
                </a:solidFill>
                <a:latin typeface="+mj-lt"/>
                <a:ea typeface="Now"/>
                <a:cs typeface="Now"/>
                <a:sym typeface="Now"/>
              </a:rPr>
              <a:t>Blue Tech Solutions for Protective Coastal Infrastructure</a:t>
            </a:r>
          </a:p>
          <a:p>
            <a:pPr marL="342900" indent="-342900" algn="just">
              <a:lnSpc>
                <a:spcPct val="150000"/>
              </a:lnSpc>
              <a:buFont typeface="Arial" panose="020B0604020202020204" pitchFamily="34" charset="0"/>
              <a:buChar char="•"/>
            </a:pPr>
            <a:r>
              <a:rPr lang="en-US" sz="1900" dirty="0">
                <a:solidFill>
                  <a:srgbClr val="051D40"/>
                </a:solidFill>
                <a:latin typeface="+mj-lt"/>
                <a:ea typeface="Now"/>
                <a:cs typeface="Now"/>
                <a:sym typeface="Now"/>
              </a:rPr>
              <a:t>Research Technologies to Protect Marine Protected Areas</a:t>
            </a:r>
          </a:p>
        </p:txBody>
      </p:sp>
      <p:grpSp>
        <p:nvGrpSpPr>
          <p:cNvPr id="17" name="Group 17"/>
          <p:cNvGrpSpPr/>
          <p:nvPr/>
        </p:nvGrpSpPr>
        <p:grpSpPr>
          <a:xfrm>
            <a:off x="10630294" y="4294940"/>
            <a:ext cx="2943579" cy="2722488"/>
            <a:chOff x="0" y="0"/>
            <a:chExt cx="812800" cy="751751"/>
          </a:xfrm>
        </p:grpSpPr>
        <p:sp>
          <p:nvSpPr>
            <p:cNvPr id="18" name="Freeform 18"/>
            <p:cNvSpPr/>
            <p:nvPr/>
          </p:nvSpPr>
          <p:spPr>
            <a:xfrm>
              <a:off x="0" y="0"/>
              <a:ext cx="812800" cy="751751"/>
            </a:xfrm>
            <a:custGeom>
              <a:avLst/>
              <a:gdLst/>
              <a:ahLst/>
              <a:cxnLst/>
              <a:rect l="l" t="t" r="r" b="b"/>
              <a:pathLst>
                <a:path w="812800" h="759411">
                  <a:moveTo>
                    <a:pt x="0" y="0"/>
                  </a:moveTo>
                  <a:lnTo>
                    <a:pt x="812800" y="0"/>
                  </a:lnTo>
                  <a:lnTo>
                    <a:pt x="812800" y="759411"/>
                  </a:lnTo>
                  <a:lnTo>
                    <a:pt x="0" y="759411"/>
                  </a:lnTo>
                  <a:close/>
                </a:path>
              </a:pathLst>
            </a:custGeom>
            <a:blipFill>
              <a:blip r:embed="rId5" cstate="email">
                <a:extLst>
                  <a:ext uri="{28A0092B-C50C-407E-A947-70E740481C1C}">
                    <a14:useLocalDpi xmlns:a14="http://schemas.microsoft.com/office/drawing/2010/main"/>
                  </a:ext>
                </a:extLst>
              </a:blip>
              <a:stretch>
                <a:fillRect l="-22173" t="-1" r="-22173" b="-1018"/>
              </a:stretch>
            </a:blipFill>
          </p:spPr>
          <p:txBody>
            <a:bodyPr/>
            <a:lstStyle/>
            <a:p>
              <a:endParaRPr lang="en-US">
                <a:latin typeface="+mj-lt"/>
              </a:endParaRPr>
            </a:p>
          </p:txBody>
        </p:sp>
      </p:grpSp>
      <p:grpSp>
        <p:nvGrpSpPr>
          <p:cNvPr id="4" name="Group 17">
            <a:extLst>
              <a:ext uri="{FF2B5EF4-FFF2-40B4-BE49-F238E27FC236}">
                <a16:creationId xmlns:a16="http://schemas.microsoft.com/office/drawing/2014/main" id="{3B861F88-B91B-9512-1A1A-5588FB1D8D4C}"/>
              </a:ext>
            </a:extLst>
          </p:cNvPr>
          <p:cNvGrpSpPr/>
          <p:nvPr/>
        </p:nvGrpSpPr>
        <p:grpSpPr>
          <a:xfrm>
            <a:off x="10630294" y="1785366"/>
            <a:ext cx="2943579" cy="2558096"/>
            <a:chOff x="0" y="0"/>
            <a:chExt cx="812800" cy="706358"/>
          </a:xfrm>
        </p:grpSpPr>
        <p:sp>
          <p:nvSpPr>
            <p:cNvPr id="5" name="Freeform 18">
              <a:extLst>
                <a:ext uri="{FF2B5EF4-FFF2-40B4-BE49-F238E27FC236}">
                  <a16:creationId xmlns:a16="http://schemas.microsoft.com/office/drawing/2014/main" id="{4D9C0F53-6D08-2866-B520-F99D9258BE0B}"/>
                </a:ext>
              </a:extLst>
            </p:cNvPr>
            <p:cNvSpPr/>
            <p:nvPr/>
          </p:nvSpPr>
          <p:spPr>
            <a:xfrm>
              <a:off x="0" y="0"/>
              <a:ext cx="812800" cy="706358"/>
            </a:xfrm>
            <a:custGeom>
              <a:avLst/>
              <a:gdLst/>
              <a:ahLst/>
              <a:cxnLst/>
              <a:rect l="l" t="t" r="r" b="b"/>
              <a:pathLst>
                <a:path w="812800" h="759411">
                  <a:moveTo>
                    <a:pt x="0" y="0"/>
                  </a:moveTo>
                  <a:lnTo>
                    <a:pt x="812800" y="0"/>
                  </a:lnTo>
                  <a:lnTo>
                    <a:pt x="812800" y="759411"/>
                  </a:lnTo>
                  <a:lnTo>
                    <a:pt x="0" y="759411"/>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dirty="0">
                <a:latin typeface="+mj-l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767985" y="104140"/>
            <a:ext cx="12186015" cy="962660"/>
          </a:xfrm>
          <a:prstGeom prst="rect">
            <a:avLst/>
          </a:prstGeom>
        </p:spPr>
        <p:txBody>
          <a:bodyPr wrap="square" lIns="0" tIns="0" rIns="0" bIns="0" rtlCol="0" anchor="t">
            <a:spAutoFit/>
          </a:bodyPr>
          <a:lstStyle/>
          <a:p>
            <a:pPr algn="ctr">
              <a:lnSpc>
                <a:spcPts val="7840"/>
              </a:lnSpc>
            </a:pPr>
            <a:r>
              <a:rPr lang="en-US" sz="5600" b="1" spc="112" dirty="0">
                <a:solidFill>
                  <a:srgbClr val="051D40"/>
                </a:solidFill>
                <a:latin typeface="+mj-lt"/>
                <a:ea typeface="Open Sans Extra Bold"/>
                <a:cs typeface="Open Sans Extra Bold"/>
                <a:sym typeface="Open Sans Extra Bold"/>
              </a:rPr>
              <a:t>DBDI: HOW IT WORKS</a:t>
            </a:r>
          </a:p>
        </p:txBody>
      </p:sp>
      <p:sp>
        <p:nvSpPr>
          <p:cNvPr id="8" name="TextBox 8"/>
          <p:cNvSpPr txBox="1"/>
          <p:nvPr/>
        </p:nvSpPr>
        <p:spPr>
          <a:xfrm>
            <a:off x="6858000" y="1374484"/>
            <a:ext cx="6668629" cy="5482719"/>
          </a:xfrm>
          <a:prstGeom prst="rect">
            <a:avLst/>
          </a:prstGeom>
        </p:spPr>
        <p:txBody>
          <a:bodyPr wrap="square" lIns="0" tIns="0" rIns="0" bIns="0" rtlCol="0" anchor="t">
            <a:spAutoFit/>
          </a:bodyPr>
          <a:lstStyle/>
          <a:p>
            <a:pPr algn="l">
              <a:lnSpc>
                <a:spcPct val="150000"/>
              </a:lnSpc>
            </a:pPr>
            <a:r>
              <a:rPr lang="en-US" sz="2400" b="1" dirty="0">
                <a:solidFill>
                  <a:srgbClr val="000000"/>
                </a:solidFill>
                <a:latin typeface="+mj-lt"/>
                <a:ea typeface="Now Bold"/>
                <a:cs typeface="Now Bold"/>
                <a:sym typeface="Now Bold"/>
              </a:rPr>
              <a:t>Phase 1: Discovery, Lab Scale &amp; Planning</a:t>
            </a:r>
          </a:p>
          <a:p>
            <a:pPr algn="l">
              <a:lnSpc>
                <a:spcPct val="150000"/>
              </a:lnSpc>
            </a:pPr>
            <a:r>
              <a:rPr lang="en-US" sz="2400" b="1" dirty="0">
                <a:solidFill>
                  <a:srgbClr val="000000"/>
                </a:solidFill>
                <a:latin typeface="+mj-lt"/>
                <a:ea typeface="Now Bold"/>
                <a:cs typeface="Now Bold"/>
                <a:sym typeface="Now Bold"/>
              </a:rPr>
              <a:t>Phase 2: Pilot Implementation: </a:t>
            </a:r>
            <a:r>
              <a:rPr lang="en-US" sz="2400" dirty="0">
                <a:solidFill>
                  <a:srgbClr val="000000"/>
                </a:solidFill>
                <a:latin typeface="+mj-lt"/>
                <a:ea typeface="Now"/>
                <a:cs typeface="Now"/>
                <a:sym typeface="Now"/>
              </a:rPr>
              <a:t>Launching pilot economic development, workforce training, research, and education projects with ocean community partners</a:t>
            </a:r>
          </a:p>
          <a:p>
            <a:pPr algn="l">
              <a:lnSpc>
                <a:spcPct val="150000"/>
              </a:lnSpc>
            </a:pPr>
            <a:r>
              <a:rPr lang="en-US" sz="2400" b="1" dirty="0">
                <a:solidFill>
                  <a:srgbClr val="000000"/>
                </a:solidFill>
                <a:latin typeface="+mj-lt"/>
                <a:ea typeface="Now Bold"/>
                <a:cs typeface="Now Bold"/>
                <a:sym typeface="Now Bold"/>
              </a:rPr>
              <a:t>Phase 3: Scale-Up and Capacity Building</a:t>
            </a:r>
            <a:r>
              <a:rPr lang="en-US" sz="2400" b="1" dirty="0">
                <a:solidFill>
                  <a:srgbClr val="000000"/>
                </a:solidFill>
                <a:latin typeface="+mj-lt"/>
                <a:ea typeface="Now Bold"/>
                <a:cs typeface="Now Bold"/>
                <a:sym typeface="Now"/>
              </a:rPr>
              <a:t>: </a:t>
            </a:r>
            <a:r>
              <a:rPr lang="en-US" sz="2400" dirty="0">
                <a:solidFill>
                  <a:srgbClr val="000000"/>
                </a:solidFill>
                <a:latin typeface="+mj-lt"/>
                <a:ea typeface="Now"/>
                <a:cs typeface="Now"/>
                <a:sym typeface="Now"/>
              </a:rPr>
              <a:t>Scaling infrastructure and talent, leading to global commercialization</a:t>
            </a:r>
          </a:p>
          <a:p>
            <a:pPr>
              <a:lnSpc>
                <a:spcPct val="150000"/>
              </a:lnSpc>
            </a:pPr>
            <a:r>
              <a:rPr lang="en-US" sz="2400" b="1" dirty="0">
                <a:solidFill>
                  <a:srgbClr val="000000"/>
                </a:solidFill>
                <a:latin typeface="+mj-lt"/>
                <a:ea typeface="Now Bold"/>
                <a:cs typeface="Now Bold"/>
                <a:sym typeface="Now Bold"/>
              </a:rPr>
              <a:t>Phase 4: Commercialization</a:t>
            </a:r>
            <a:r>
              <a:rPr lang="en-US" sz="2400" b="1" dirty="0">
                <a:solidFill>
                  <a:srgbClr val="000000"/>
                </a:solidFill>
                <a:latin typeface="+mj-lt"/>
                <a:ea typeface="Now Bold"/>
                <a:cs typeface="Now Bold"/>
                <a:sym typeface="Now"/>
              </a:rPr>
              <a:t>: </a:t>
            </a:r>
            <a:r>
              <a:rPr lang="en-US" sz="2400" dirty="0">
                <a:solidFill>
                  <a:srgbClr val="000000"/>
                </a:solidFill>
                <a:latin typeface="+mj-lt"/>
                <a:ea typeface="Now Bold"/>
                <a:cs typeface="Now Bold"/>
                <a:sym typeface="Now"/>
              </a:rPr>
              <a:t>Using DBDI hubs and investment partners to deploy solutions at scale</a:t>
            </a:r>
            <a:endParaRPr lang="en-US" sz="2400" dirty="0">
              <a:solidFill>
                <a:srgbClr val="000000"/>
              </a:solidFill>
              <a:latin typeface="+mj-lt"/>
              <a:ea typeface="Now"/>
              <a:cs typeface="Now"/>
              <a:sym typeface="Now"/>
            </a:endParaRPr>
          </a:p>
        </p:txBody>
      </p:sp>
      <p:pic>
        <p:nvPicPr>
          <p:cNvPr id="11" name="Picture 10">
            <a:extLst>
              <a:ext uri="{FF2B5EF4-FFF2-40B4-BE49-F238E27FC236}">
                <a16:creationId xmlns:a16="http://schemas.microsoft.com/office/drawing/2014/main" id="{BDEE126C-7CF4-B8FC-42D2-318BEAC59F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395185" y="1143000"/>
            <a:ext cx="6237836" cy="6248400"/>
          </a:xfrm>
          <a:prstGeom prst="rect">
            <a:avLst/>
          </a:prstGeom>
        </p:spPr>
      </p:pic>
    </p:spTree>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
            <a:extLst>
              <a:ext uri="{FF2B5EF4-FFF2-40B4-BE49-F238E27FC236}">
                <a16:creationId xmlns:a16="http://schemas.microsoft.com/office/drawing/2014/main" id="{5777119A-1251-4B71-708B-5CB41C2F280B}"/>
              </a:ext>
            </a:extLst>
          </p:cNvPr>
          <p:cNvGrpSpPr/>
          <p:nvPr/>
        </p:nvGrpSpPr>
        <p:grpSpPr>
          <a:xfrm rot="-5400000">
            <a:off x="-2875895" y="2952092"/>
            <a:ext cx="7772401" cy="1868212"/>
            <a:chOff x="0" y="0"/>
            <a:chExt cx="2091523" cy="472059"/>
          </a:xfrm>
          <a:solidFill>
            <a:srgbClr val="87C0E9"/>
          </a:solidFill>
        </p:grpSpPr>
        <p:sp>
          <p:nvSpPr>
            <p:cNvPr id="10" name="Freeform 4">
              <a:extLst>
                <a:ext uri="{FF2B5EF4-FFF2-40B4-BE49-F238E27FC236}">
                  <a16:creationId xmlns:a16="http://schemas.microsoft.com/office/drawing/2014/main" id="{E3087479-2083-D4F9-BD68-994635712739}"/>
                </a:ext>
              </a:extLst>
            </p:cNvPr>
            <p:cNvSpPr/>
            <p:nvPr/>
          </p:nvSpPr>
          <p:spPr>
            <a:xfrm>
              <a:off x="0" y="0"/>
              <a:ext cx="2091523" cy="472059"/>
            </a:xfrm>
            <a:custGeom>
              <a:avLst/>
              <a:gdLst/>
              <a:ahLst/>
              <a:cxnLst/>
              <a:rect l="l" t="t" r="r" b="b"/>
              <a:pathLst>
                <a:path w="2091523" h="472059">
                  <a:moveTo>
                    <a:pt x="0" y="0"/>
                  </a:moveTo>
                  <a:lnTo>
                    <a:pt x="2091523" y="0"/>
                  </a:lnTo>
                  <a:lnTo>
                    <a:pt x="2091523" y="472059"/>
                  </a:lnTo>
                  <a:lnTo>
                    <a:pt x="0" y="472059"/>
                  </a:lnTo>
                  <a:close/>
                </a:path>
              </a:pathLst>
            </a:custGeom>
            <a:grpFill/>
          </p:spPr>
          <p:txBody>
            <a:bodyPr/>
            <a:lstStyle/>
            <a:p>
              <a:endParaRPr lang="en-US"/>
            </a:p>
          </p:txBody>
        </p:sp>
        <p:sp>
          <p:nvSpPr>
            <p:cNvPr id="11" name="TextBox 5">
              <a:extLst>
                <a:ext uri="{FF2B5EF4-FFF2-40B4-BE49-F238E27FC236}">
                  <a16:creationId xmlns:a16="http://schemas.microsoft.com/office/drawing/2014/main" id="{BAD30291-5399-8C37-7AAC-6CDBEDAA0352}"/>
                </a:ext>
              </a:extLst>
            </p:cNvPr>
            <p:cNvSpPr txBox="1"/>
            <p:nvPr/>
          </p:nvSpPr>
          <p:spPr>
            <a:xfrm>
              <a:off x="0" y="-19050"/>
              <a:ext cx="2091523" cy="491109"/>
            </a:xfrm>
            <a:prstGeom prst="rect">
              <a:avLst/>
            </a:prstGeom>
            <a:grpFill/>
          </p:spPr>
          <p:txBody>
            <a:bodyPr lIns="50800" tIns="50800" rIns="50800" bIns="50800" rtlCol="0" anchor="ctr"/>
            <a:lstStyle/>
            <a:p>
              <a:pPr algn="ctr">
                <a:lnSpc>
                  <a:spcPts val="1995"/>
                </a:lnSpc>
              </a:pPr>
              <a:endParaRPr/>
            </a:p>
          </p:txBody>
        </p:sp>
      </p:grpSp>
      <p:pic>
        <p:nvPicPr>
          <p:cNvPr id="5" name="Picture 4">
            <a:extLst>
              <a:ext uri="{FF2B5EF4-FFF2-40B4-BE49-F238E27FC236}">
                <a16:creationId xmlns:a16="http://schemas.microsoft.com/office/drawing/2014/main" id="{770486C1-B30F-A11F-769E-592571CC6AF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28800" y="-1"/>
            <a:ext cx="9977425" cy="7778081"/>
          </a:xfrm>
          <a:prstGeom prst="rect">
            <a:avLst/>
          </a:prstGeom>
        </p:spPr>
      </p:pic>
      <p:grpSp>
        <p:nvGrpSpPr>
          <p:cNvPr id="2" name="Group 3">
            <a:extLst>
              <a:ext uri="{FF2B5EF4-FFF2-40B4-BE49-F238E27FC236}">
                <a16:creationId xmlns:a16="http://schemas.microsoft.com/office/drawing/2014/main" id="{DED76A30-28FD-D593-89AA-93825363D62F}"/>
              </a:ext>
            </a:extLst>
          </p:cNvPr>
          <p:cNvGrpSpPr/>
          <p:nvPr/>
        </p:nvGrpSpPr>
        <p:grpSpPr>
          <a:xfrm rot="-5400000">
            <a:off x="8874913" y="2931312"/>
            <a:ext cx="7772402" cy="1909774"/>
            <a:chOff x="0" y="0"/>
            <a:chExt cx="2091523" cy="472059"/>
          </a:xfrm>
          <a:solidFill>
            <a:srgbClr val="87C0E9"/>
          </a:solidFill>
        </p:grpSpPr>
        <p:sp>
          <p:nvSpPr>
            <p:cNvPr id="4" name="TextBox 5">
              <a:extLst>
                <a:ext uri="{FF2B5EF4-FFF2-40B4-BE49-F238E27FC236}">
                  <a16:creationId xmlns:a16="http://schemas.microsoft.com/office/drawing/2014/main" id="{CE3326F3-F35A-7BFF-53C0-528133BE8478}"/>
                </a:ext>
              </a:extLst>
            </p:cNvPr>
            <p:cNvSpPr txBox="1"/>
            <p:nvPr/>
          </p:nvSpPr>
          <p:spPr>
            <a:xfrm>
              <a:off x="0" y="-19050"/>
              <a:ext cx="2091523" cy="491109"/>
            </a:xfrm>
            <a:prstGeom prst="rect">
              <a:avLst/>
            </a:prstGeom>
            <a:grpFill/>
          </p:spPr>
          <p:txBody>
            <a:bodyPr lIns="50800" tIns="50800" rIns="50800" bIns="50800" rtlCol="0" anchor="ctr"/>
            <a:lstStyle/>
            <a:p>
              <a:pPr algn="ctr">
                <a:lnSpc>
                  <a:spcPts val="1995"/>
                </a:lnSpc>
              </a:pPr>
              <a:endParaRPr/>
            </a:p>
          </p:txBody>
        </p:sp>
        <p:sp>
          <p:nvSpPr>
            <p:cNvPr id="3" name="Freeform 4">
              <a:extLst>
                <a:ext uri="{FF2B5EF4-FFF2-40B4-BE49-F238E27FC236}">
                  <a16:creationId xmlns:a16="http://schemas.microsoft.com/office/drawing/2014/main" id="{F7AC2997-4E33-EBEF-4C29-7E2EC6643B3E}"/>
                </a:ext>
              </a:extLst>
            </p:cNvPr>
            <p:cNvSpPr/>
            <p:nvPr/>
          </p:nvSpPr>
          <p:spPr>
            <a:xfrm>
              <a:off x="0" y="0"/>
              <a:ext cx="2091523" cy="472059"/>
            </a:xfrm>
            <a:custGeom>
              <a:avLst/>
              <a:gdLst/>
              <a:ahLst/>
              <a:cxnLst/>
              <a:rect l="l" t="t" r="r" b="b"/>
              <a:pathLst>
                <a:path w="2091523" h="472059">
                  <a:moveTo>
                    <a:pt x="0" y="0"/>
                  </a:moveTo>
                  <a:lnTo>
                    <a:pt x="2091523" y="0"/>
                  </a:lnTo>
                  <a:lnTo>
                    <a:pt x="2091523" y="472059"/>
                  </a:lnTo>
                  <a:lnTo>
                    <a:pt x="0" y="472059"/>
                  </a:lnTo>
                  <a:close/>
                </a:path>
              </a:pathLst>
            </a:custGeom>
            <a:grp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22189" y="6349722"/>
            <a:ext cx="1241835" cy="1241835"/>
          </a:xfrm>
          <a:custGeom>
            <a:avLst/>
            <a:gdLst/>
            <a:ahLst/>
            <a:cxnLst/>
            <a:rect l="l" t="t" r="r" b="b"/>
            <a:pathLst>
              <a:path w="1241835" h="1241835">
                <a:moveTo>
                  <a:pt x="0" y="0"/>
                </a:moveTo>
                <a:lnTo>
                  <a:pt x="1241835" y="0"/>
                </a:lnTo>
                <a:lnTo>
                  <a:pt x="1241835" y="1241835"/>
                </a:lnTo>
                <a:lnTo>
                  <a:pt x="0" y="12418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3" name="Freeform 3"/>
          <p:cNvSpPr/>
          <p:nvPr/>
        </p:nvSpPr>
        <p:spPr>
          <a:xfrm>
            <a:off x="8632277" y="6627090"/>
            <a:ext cx="1209067" cy="1209067"/>
          </a:xfrm>
          <a:custGeom>
            <a:avLst/>
            <a:gdLst/>
            <a:ahLst/>
            <a:cxnLst/>
            <a:rect l="l" t="t" r="r" b="b"/>
            <a:pathLst>
              <a:path w="1209067" h="1209067">
                <a:moveTo>
                  <a:pt x="0" y="0"/>
                </a:moveTo>
                <a:lnTo>
                  <a:pt x="1209067" y="0"/>
                </a:lnTo>
                <a:lnTo>
                  <a:pt x="1209067" y="1209067"/>
                </a:lnTo>
                <a:lnTo>
                  <a:pt x="0" y="1209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4" name="Freeform 4"/>
          <p:cNvSpPr/>
          <p:nvPr/>
        </p:nvSpPr>
        <p:spPr>
          <a:xfrm>
            <a:off x="5475359" y="5194188"/>
            <a:ext cx="1145762" cy="1145762"/>
          </a:xfrm>
          <a:custGeom>
            <a:avLst/>
            <a:gdLst/>
            <a:ahLst/>
            <a:cxnLst/>
            <a:rect l="l" t="t" r="r" b="b"/>
            <a:pathLst>
              <a:path w="1145762" h="1145762">
                <a:moveTo>
                  <a:pt x="0" y="0"/>
                </a:moveTo>
                <a:lnTo>
                  <a:pt x="1145762" y="0"/>
                </a:lnTo>
                <a:lnTo>
                  <a:pt x="1145762" y="1145762"/>
                </a:lnTo>
                <a:lnTo>
                  <a:pt x="0" y="11457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mj-lt"/>
            </a:endParaRPr>
          </a:p>
        </p:txBody>
      </p:sp>
      <p:sp>
        <p:nvSpPr>
          <p:cNvPr id="5" name="Freeform 5"/>
          <p:cNvSpPr/>
          <p:nvPr/>
        </p:nvSpPr>
        <p:spPr>
          <a:xfrm>
            <a:off x="7276965" y="5213794"/>
            <a:ext cx="1145762" cy="1145762"/>
          </a:xfrm>
          <a:custGeom>
            <a:avLst/>
            <a:gdLst/>
            <a:ahLst/>
            <a:cxnLst/>
            <a:rect l="l" t="t" r="r" b="b"/>
            <a:pathLst>
              <a:path w="1145762" h="1145762">
                <a:moveTo>
                  <a:pt x="0" y="0"/>
                </a:moveTo>
                <a:lnTo>
                  <a:pt x="1145762" y="0"/>
                </a:lnTo>
                <a:lnTo>
                  <a:pt x="1145762" y="1145762"/>
                </a:lnTo>
                <a:lnTo>
                  <a:pt x="0" y="11457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mj-lt"/>
            </a:endParaRPr>
          </a:p>
        </p:txBody>
      </p:sp>
      <p:sp>
        <p:nvSpPr>
          <p:cNvPr id="6" name="Freeform 6"/>
          <p:cNvSpPr/>
          <p:nvPr/>
        </p:nvSpPr>
        <p:spPr>
          <a:xfrm rot="-10800000">
            <a:off x="4896189" y="6042391"/>
            <a:ext cx="4060109" cy="2030054"/>
          </a:xfrm>
          <a:custGeom>
            <a:avLst/>
            <a:gdLst/>
            <a:ahLst/>
            <a:cxnLst/>
            <a:rect l="l" t="t" r="r" b="b"/>
            <a:pathLst>
              <a:path w="4060109" h="2030054">
                <a:moveTo>
                  <a:pt x="0" y="0"/>
                </a:moveTo>
                <a:lnTo>
                  <a:pt x="4060108" y="0"/>
                </a:lnTo>
                <a:lnTo>
                  <a:pt x="4060108" y="2030055"/>
                </a:lnTo>
                <a:lnTo>
                  <a:pt x="0" y="20300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7" name="Group 7"/>
          <p:cNvGrpSpPr>
            <a:grpSpLocks noChangeAspect="1"/>
          </p:cNvGrpSpPr>
          <p:nvPr/>
        </p:nvGrpSpPr>
        <p:grpSpPr>
          <a:xfrm>
            <a:off x="4858089" y="6123793"/>
            <a:ext cx="4166833" cy="4185392"/>
            <a:chOff x="0" y="0"/>
            <a:chExt cx="6355080" cy="6355080"/>
          </a:xfrm>
        </p:grpSpPr>
        <p:sp>
          <p:nvSpPr>
            <p:cNvPr id="8" name="Freeform 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adFill rotWithShape="1">
              <a:gsLst>
                <a:gs pos="0">
                  <a:srgbClr val="0CC0DF">
                    <a:alpha val="100000"/>
                  </a:srgbClr>
                </a:gs>
                <a:gs pos="100000">
                  <a:srgbClr val="FFDE59">
                    <a:alpha val="100000"/>
                  </a:srgbClr>
                </a:gs>
              </a:gsLst>
              <a:lin ang="0"/>
            </a:gradFill>
          </p:spPr>
          <p:txBody>
            <a:bodyPr/>
            <a:lstStyle/>
            <a:p>
              <a:endParaRPr lang="en-US"/>
            </a:p>
          </p:txBody>
        </p:sp>
      </p:grpSp>
      <p:grpSp>
        <p:nvGrpSpPr>
          <p:cNvPr id="9" name="Group 9"/>
          <p:cNvGrpSpPr/>
          <p:nvPr/>
        </p:nvGrpSpPr>
        <p:grpSpPr>
          <a:xfrm>
            <a:off x="5684111" y="0"/>
            <a:ext cx="2129471" cy="291614"/>
            <a:chOff x="0" y="0"/>
            <a:chExt cx="1112880" cy="152400"/>
          </a:xfrm>
        </p:grpSpPr>
        <p:sp>
          <p:nvSpPr>
            <p:cNvPr id="10" name="Freeform 10"/>
            <p:cNvSpPr/>
            <p:nvPr/>
          </p:nvSpPr>
          <p:spPr>
            <a:xfrm>
              <a:off x="0" y="0"/>
              <a:ext cx="1112880" cy="152400"/>
            </a:xfrm>
            <a:custGeom>
              <a:avLst/>
              <a:gdLst/>
              <a:ahLst/>
              <a:cxnLst/>
              <a:rect l="l" t="t" r="r" b="b"/>
              <a:pathLst>
                <a:path w="1112880" h="152400">
                  <a:moveTo>
                    <a:pt x="0" y="0"/>
                  </a:moveTo>
                  <a:lnTo>
                    <a:pt x="1112880" y="0"/>
                  </a:lnTo>
                  <a:lnTo>
                    <a:pt x="1112880" y="152400"/>
                  </a:lnTo>
                  <a:lnTo>
                    <a:pt x="0" y="152400"/>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p:spPr>
          <p:txBody>
            <a:bodyPr/>
            <a:lstStyle/>
            <a:p>
              <a:endParaRPr lang="en-US"/>
            </a:p>
          </p:txBody>
        </p:sp>
      </p:grpSp>
      <p:sp>
        <p:nvSpPr>
          <p:cNvPr id="11" name="AutoShape 11"/>
          <p:cNvSpPr/>
          <p:nvPr/>
        </p:nvSpPr>
        <p:spPr>
          <a:xfrm flipH="1" flipV="1">
            <a:off x="4534430" y="4968976"/>
            <a:ext cx="32768" cy="1346838"/>
          </a:xfrm>
          <a:prstGeom prst="line">
            <a:avLst/>
          </a:prstGeom>
          <a:ln w="19050" cap="rnd">
            <a:solidFill>
              <a:srgbClr val="C7D0D8"/>
            </a:solidFill>
            <a:prstDash val="solid"/>
            <a:headEnd type="none" w="sm" len="sm"/>
            <a:tailEnd type="none" w="sm" len="sm"/>
          </a:ln>
        </p:spPr>
        <p:txBody>
          <a:bodyPr/>
          <a:lstStyle/>
          <a:p>
            <a:endParaRPr lang="en-US">
              <a:latin typeface="+mj-lt"/>
            </a:endParaRPr>
          </a:p>
        </p:txBody>
      </p:sp>
      <p:sp>
        <p:nvSpPr>
          <p:cNvPr id="12" name="Freeform 12"/>
          <p:cNvSpPr/>
          <p:nvPr/>
        </p:nvSpPr>
        <p:spPr>
          <a:xfrm>
            <a:off x="4319718" y="4581364"/>
            <a:ext cx="387612" cy="387612"/>
          </a:xfrm>
          <a:custGeom>
            <a:avLst/>
            <a:gdLst/>
            <a:ahLst/>
            <a:cxnLst/>
            <a:rect l="l" t="t" r="r" b="b"/>
            <a:pathLst>
              <a:path w="387612" h="387612">
                <a:moveTo>
                  <a:pt x="0" y="0"/>
                </a:moveTo>
                <a:lnTo>
                  <a:pt x="387612" y="0"/>
                </a:lnTo>
                <a:lnTo>
                  <a:pt x="387612" y="387612"/>
                </a:lnTo>
                <a:lnTo>
                  <a:pt x="0" y="3876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mj-lt"/>
            </a:endParaRPr>
          </a:p>
        </p:txBody>
      </p:sp>
      <p:sp>
        <p:nvSpPr>
          <p:cNvPr id="13" name="Freeform 13"/>
          <p:cNvSpPr/>
          <p:nvPr/>
        </p:nvSpPr>
        <p:spPr>
          <a:xfrm>
            <a:off x="4275417" y="6664800"/>
            <a:ext cx="604185" cy="604185"/>
          </a:xfrm>
          <a:custGeom>
            <a:avLst/>
            <a:gdLst/>
            <a:ahLst/>
            <a:cxnLst/>
            <a:rect l="l" t="t" r="r" b="b"/>
            <a:pathLst>
              <a:path w="604185" h="604185">
                <a:moveTo>
                  <a:pt x="0" y="0"/>
                </a:moveTo>
                <a:lnTo>
                  <a:pt x="604186" y="0"/>
                </a:lnTo>
                <a:lnTo>
                  <a:pt x="604186" y="604186"/>
                </a:lnTo>
                <a:lnTo>
                  <a:pt x="0" y="6041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latin typeface="+mj-lt"/>
            </a:endParaRPr>
          </a:p>
        </p:txBody>
      </p:sp>
      <p:sp>
        <p:nvSpPr>
          <p:cNvPr id="14" name="Freeform 14"/>
          <p:cNvSpPr/>
          <p:nvPr/>
        </p:nvSpPr>
        <p:spPr>
          <a:xfrm>
            <a:off x="7575533" y="5494162"/>
            <a:ext cx="548626" cy="548626"/>
          </a:xfrm>
          <a:custGeom>
            <a:avLst/>
            <a:gdLst/>
            <a:ahLst/>
            <a:cxnLst/>
            <a:rect l="l" t="t" r="r" b="b"/>
            <a:pathLst>
              <a:path w="548626" h="548626">
                <a:moveTo>
                  <a:pt x="0" y="0"/>
                </a:moveTo>
                <a:lnTo>
                  <a:pt x="548626" y="0"/>
                </a:lnTo>
                <a:lnTo>
                  <a:pt x="548626" y="548627"/>
                </a:lnTo>
                <a:lnTo>
                  <a:pt x="0" y="5486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latin typeface="+mj-lt"/>
            </a:endParaRPr>
          </a:p>
        </p:txBody>
      </p:sp>
      <p:sp>
        <p:nvSpPr>
          <p:cNvPr id="15" name="Freeform 15"/>
          <p:cNvSpPr/>
          <p:nvPr/>
        </p:nvSpPr>
        <p:spPr>
          <a:xfrm>
            <a:off x="8922555" y="6897535"/>
            <a:ext cx="606957" cy="594818"/>
          </a:xfrm>
          <a:custGeom>
            <a:avLst/>
            <a:gdLst/>
            <a:ahLst/>
            <a:cxnLst/>
            <a:rect l="l" t="t" r="r" b="b"/>
            <a:pathLst>
              <a:path w="606957" h="594818">
                <a:moveTo>
                  <a:pt x="0" y="0"/>
                </a:moveTo>
                <a:lnTo>
                  <a:pt x="606957" y="0"/>
                </a:lnTo>
                <a:lnTo>
                  <a:pt x="606957" y="594817"/>
                </a:lnTo>
                <a:lnTo>
                  <a:pt x="0" y="59481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mj-lt"/>
            </a:endParaRPr>
          </a:p>
        </p:txBody>
      </p:sp>
      <p:sp>
        <p:nvSpPr>
          <p:cNvPr id="16" name="AutoShape 16"/>
          <p:cNvSpPr/>
          <p:nvPr/>
        </p:nvSpPr>
        <p:spPr>
          <a:xfrm flipH="1" flipV="1">
            <a:off x="5847171" y="4092078"/>
            <a:ext cx="121244" cy="1025909"/>
          </a:xfrm>
          <a:prstGeom prst="line">
            <a:avLst/>
          </a:prstGeom>
          <a:ln w="19050" cap="rnd">
            <a:solidFill>
              <a:srgbClr val="C7D0D8"/>
            </a:solidFill>
            <a:prstDash val="solid"/>
            <a:headEnd type="none" w="sm" len="sm"/>
            <a:tailEnd type="none" w="sm" len="sm"/>
          </a:ln>
        </p:spPr>
        <p:txBody>
          <a:bodyPr/>
          <a:lstStyle/>
          <a:p>
            <a:endParaRPr lang="en-US">
              <a:latin typeface="+mj-lt"/>
            </a:endParaRPr>
          </a:p>
        </p:txBody>
      </p:sp>
      <p:sp>
        <p:nvSpPr>
          <p:cNvPr id="17" name="Freeform 17"/>
          <p:cNvSpPr/>
          <p:nvPr/>
        </p:nvSpPr>
        <p:spPr>
          <a:xfrm>
            <a:off x="5617648" y="3693446"/>
            <a:ext cx="385508" cy="385508"/>
          </a:xfrm>
          <a:custGeom>
            <a:avLst/>
            <a:gdLst/>
            <a:ahLst/>
            <a:cxnLst/>
            <a:rect l="l" t="t" r="r" b="b"/>
            <a:pathLst>
              <a:path w="385508" h="385508">
                <a:moveTo>
                  <a:pt x="0" y="0"/>
                </a:moveTo>
                <a:lnTo>
                  <a:pt x="385508" y="0"/>
                </a:lnTo>
                <a:lnTo>
                  <a:pt x="385508" y="385508"/>
                </a:lnTo>
                <a:lnTo>
                  <a:pt x="0" y="3855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latin typeface="+mj-lt"/>
            </a:endParaRPr>
          </a:p>
        </p:txBody>
      </p:sp>
      <p:sp>
        <p:nvSpPr>
          <p:cNvPr id="18" name="AutoShape 18"/>
          <p:cNvSpPr/>
          <p:nvPr/>
        </p:nvSpPr>
        <p:spPr>
          <a:xfrm flipV="1">
            <a:off x="9279955" y="5053586"/>
            <a:ext cx="208757" cy="1506829"/>
          </a:xfrm>
          <a:prstGeom prst="line">
            <a:avLst/>
          </a:prstGeom>
          <a:ln w="19050" cap="rnd">
            <a:solidFill>
              <a:srgbClr val="C7D0D8"/>
            </a:solidFill>
            <a:prstDash val="solid"/>
            <a:headEnd type="none" w="sm" len="sm"/>
            <a:tailEnd type="none" w="sm" len="sm"/>
          </a:ln>
        </p:spPr>
        <p:txBody>
          <a:bodyPr/>
          <a:lstStyle/>
          <a:p>
            <a:endParaRPr lang="en-US">
              <a:latin typeface="+mj-lt"/>
            </a:endParaRPr>
          </a:p>
        </p:txBody>
      </p:sp>
      <p:sp>
        <p:nvSpPr>
          <p:cNvPr id="19" name="Freeform 19"/>
          <p:cNvSpPr/>
          <p:nvPr/>
        </p:nvSpPr>
        <p:spPr>
          <a:xfrm>
            <a:off x="9283351" y="4631019"/>
            <a:ext cx="410722" cy="410722"/>
          </a:xfrm>
          <a:custGeom>
            <a:avLst/>
            <a:gdLst/>
            <a:ahLst/>
            <a:cxnLst/>
            <a:rect l="l" t="t" r="r" b="b"/>
            <a:pathLst>
              <a:path w="410722" h="410722">
                <a:moveTo>
                  <a:pt x="0" y="0"/>
                </a:moveTo>
                <a:lnTo>
                  <a:pt x="410722" y="0"/>
                </a:lnTo>
                <a:lnTo>
                  <a:pt x="410722" y="410722"/>
                </a:lnTo>
                <a:lnTo>
                  <a:pt x="0" y="4107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mj-lt"/>
            </a:endParaRPr>
          </a:p>
        </p:txBody>
      </p:sp>
      <p:sp>
        <p:nvSpPr>
          <p:cNvPr id="20" name="AutoShape 20"/>
          <p:cNvSpPr/>
          <p:nvPr/>
        </p:nvSpPr>
        <p:spPr>
          <a:xfrm flipV="1">
            <a:off x="8018870" y="3773683"/>
            <a:ext cx="323659" cy="1378776"/>
          </a:xfrm>
          <a:prstGeom prst="line">
            <a:avLst/>
          </a:prstGeom>
          <a:ln w="19050" cap="rnd">
            <a:solidFill>
              <a:srgbClr val="C7D0D8"/>
            </a:solidFill>
            <a:prstDash val="solid"/>
            <a:headEnd type="none" w="sm" len="sm"/>
            <a:tailEnd type="none" w="sm" len="sm"/>
          </a:ln>
        </p:spPr>
        <p:txBody>
          <a:bodyPr/>
          <a:lstStyle/>
          <a:p>
            <a:endParaRPr lang="en-US">
              <a:latin typeface="+mj-lt"/>
            </a:endParaRPr>
          </a:p>
        </p:txBody>
      </p:sp>
      <p:sp>
        <p:nvSpPr>
          <p:cNvPr id="21" name="Freeform 21"/>
          <p:cNvSpPr/>
          <p:nvPr/>
        </p:nvSpPr>
        <p:spPr>
          <a:xfrm>
            <a:off x="8174394" y="3392170"/>
            <a:ext cx="381513" cy="381513"/>
          </a:xfrm>
          <a:custGeom>
            <a:avLst/>
            <a:gdLst/>
            <a:ahLst/>
            <a:cxnLst/>
            <a:rect l="l" t="t" r="r" b="b"/>
            <a:pathLst>
              <a:path w="381513" h="381513">
                <a:moveTo>
                  <a:pt x="0" y="0"/>
                </a:moveTo>
                <a:lnTo>
                  <a:pt x="381513" y="0"/>
                </a:lnTo>
                <a:lnTo>
                  <a:pt x="381513" y="381513"/>
                </a:lnTo>
                <a:lnTo>
                  <a:pt x="0" y="3815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mj-lt"/>
            </a:endParaRPr>
          </a:p>
        </p:txBody>
      </p:sp>
      <p:sp>
        <p:nvSpPr>
          <p:cNvPr id="22" name="Freeform 22"/>
          <p:cNvSpPr/>
          <p:nvPr/>
        </p:nvSpPr>
        <p:spPr>
          <a:xfrm>
            <a:off x="5847173" y="5486545"/>
            <a:ext cx="381513" cy="561048"/>
          </a:xfrm>
          <a:custGeom>
            <a:avLst/>
            <a:gdLst/>
            <a:ahLst/>
            <a:cxnLst/>
            <a:rect l="l" t="t" r="r" b="b"/>
            <a:pathLst>
              <a:path w="381513" h="561048">
                <a:moveTo>
                  <a:pt x="0" y="0"/>
                </a:moveTo>
                <a:lnTo>
                  <a:pt x="381512" y="0"/>
                </a:lnTo>
                <a:lnTo>
                  <a:pt x="381512" y="561048"/>
                </a:lnTo>
                <a:lnTo>
                  <a:pt x="0" y="56104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latin typeface="+mj-lt"/>
            </a:endParaRPr>
          </a:p>
        </p:txBody>
      </p:sp>
      <p:sp>
        <p:nvSpPr>
          <p:cNvPr id="23" name="Freeform 23"/>
          <p:cNvSpPr/>
          <p:nvPr/>
        </p:nvSpPr>
        <p:spPr>
          <a:xfrm>
            <a:off x="6064238" y="6142589"/>
            <a:ext cx="1648607" cy="1648607"/>
          </a:xfrm>
          <a:custGeom>
            <a:avLst/>
            <a:gdLst/>
            <a:ahLst/>
            <a:cxnLst/>
            <a:rect l="l" t="t" r="r" b="b"/>
            <a:pathLst>
              <a:path w="1648607" h="1648607">
                <a:moveTo>
                  <a:pt x="0" y="0"/>
                </a:moveTo>
                <a:lnTo>
                  <a:pt x="1648607" y="0"/>
                </a:lnTo>
                <a:lnTo>
                  <a:pt x="1648607" y="1648607"/>
                </a:lnTo>
                <a:lnTo>
                  <a:pt x="0" y="1648607"/>
                </a:lnTo>
                <a:lnTo>
                  <a:pt x="0" y="0"/>
                </a:lnTo>
                <a:close/>
              </a:path>
            </a:pathLst>
          </a:custGeom>
          <a:blipFill>
            <a:blip r:embed="rId22" cstate="email">
              <a:extLst>
                <a:ext uri="{28A0092B-C50C-407E-A947-70E740481C1C}">
                  <a14:useLocalDpi xmlns:a14="http://schemas.microsoft.com/office/drawing/2010/main"/>
                </a:ext>
              </a:extLst>
            </a:blip>
            <a:stretch>
              <a:fillRect/>
            </a:stretch>
          </a:blipFill>
        </p:spPr>
        <p:txBody>
          <a:bodyPr/>
          <a:lstStyle/>
          <a:p>
            <a:endParaRPr lang="en-US">
              <a:latin typeface="+mj-lt"/>
            </a:endParaRPr>
          </a:p>
        </p:txBody>
      </p:sp>
      <p:sp>
        <p:nvSpPr>
          <p:cNvPr id="24" name="TextBox 24"/>
          <p:cNvSpPr txBox="1"/>
          <p:nvPr/>
        </p:nvSpPr>
        <p:spPr>
          <a:xfrm>
            <a:off x="91899" y="5035686"/>
            <a:ext cx="4302399" cy="1519006"/>
          </a:xfrm>
          <a:prstGeom prst="rect">
            <a:avLst/>
          </a:prstGeom>
        </p:spPr>
        <p:txBody>
          <a:bodyPr wrap="square" lIns="0" tIns="0" rIns="0" bIns="0" rtlCol="0" anchor="t">
            <a:spAutoFit/>
          </a:bodyPr>
          <a:lstStyle/>
          <a:p>
            <a:pPr algn="ctr">
              <a:lnSpc>
                <a:spcPts val="2360"/>
              </a:lnSpc>
            </a:pPr>
            <a:r>
              <a:rPr lang="en-US" sz="1685" dirty="0">
                <a:solidFill>
                  <a:srgbClr val="000000"/>
                </a:solidFill>
                <a:latin typeface="+mj-lt"/>
                <a:ea typeface="Now"/>
                <a:cs typeface="Now"/>
                <a:sym typeface="Now"/>
              </a:rPr>
              <a:t>Launch DBDI and conduct full assessment of DBDI international ocean communities in Indonesia, Tanzania, Jordan, and Tonga; co-develop implementation plans and workforce development programming.</a:t>
            </a:r>
          </a:p>
        </p:txBody>
      </p:sp>
      <p:sp>
        <p:nvSpPr>
          <p:cNvPr id="25" name="TextBox 25"/>
          <p:cNvSpPr txBox="1"/>
          <p:nvPr/>
        </p:nvSpPr>
        <p:spPr>
          <a:xfrm>
            <a:off x="95326" y="4361117"/>
            <a:ext cx="4212685" cy="607859"/>
          </a:xfrm>
          <a:prstGeom prst="rect">
            <a:avLst/>
          </a:prstGeom>
        </p:spPr>
        <p:txBody>
          <a:bodyPr lIns="0" tIns="0" rIns="0" bIns="0" rtlCol="0" anchor="t">
            <a:spAutoFit/>
          </a:bodyPr>
          <a:lstStyle/>
          <a:p>
            <a:pPr algn="ctr">
              <a:lnSpc>
                <a:spcPts val="2380"/>
              </a:lnSpc>
            </a:pPr>
            <a:r>
              <a:rPr lang="en-US" b="1" u="sng" dirty="0">
                <a:solidFill>
                  <a:srgbClr val="FF914D"/>
                </a:solidFill>
                <a:latin typeface="+mj-lt"/>
                <a:ea typeface="Now Bold"/>
                <a:cs typeface="Now Bold"/>
                <a:sym typeface="Now Bold"/>
              </a:rPr>
              <a:t>2025-2026</a:t>
            </a:r>
          </a:p>
          <a:p>
            <a:pPr algn="ctr">
              <a:lnSpc>
                <a:spcPts val="2380"/>
              </a:lnSpc>
            </a:pPr>
            <a:r>
              <a:rPr lang="en-US" b="1" dirty="0">
                <a:solidFill>
                  <a:srgbClr val="000000"/>
                </a:solidFill>
                <a:latin typeface="+mj-lt"/>
                <a:ea typeface="Now Bold"/>
                <a:cs typeface="Now Bold"/>
                <a:sym typeface="Now Bold"/>
              </a:rPr>
              <a:t>PHASE 1: DISCOVERY &amp; PLANNING</a:t>
            </a:r>
          </a:p>
        </p:txBody>
      </p:sp>
      <p:sp>
        <p:nvSpPr>
          <p:cNvPr id="26" name="TextBox 26"/>
          <p:cNvSpPr txBox="1"/>
          <p:nvPr/>
        </p:nvSpPr>
        <p:spPr>
          <a:xfrm>
            <a:off x="1648929" y="529386"/>
            <a:ext cx="10208411" cy="734779"/>
          </a:xfrm>
          <a:prstGeom prst="rect">
            <a:avLst/>
          </a:prstGeom>
        </p:spPr>
        <p:txBody>
          <a:bodyPr lIns="0" tIns="0" rIns="0" bIns="0" rtlCol="0" anchor="t">
            <a:spAutoFit/>
          </a:bodyPr>
          <a:lstStyle/>
          <a:p>
            <a:pPr algn="ctr">
              <a:lnSpc>
                <a:spcPts val="5455"/>
              </a:lnSpc>
            </a:pPr>
            <a:r>
              <a:rPr lang="en-US" sz="5930" b="1" dirty="0">
                <a:solidFill>
                  <a:srgbClr val="000000"/>
                </a:solidFill>
                <a:latin typeface="+mj-lt"/>
                <a:ea typeface="Open Sans Extra Bold"/>
                <a:cs typeface="Open Sans Extra Bold"/>
                <a:sym typeface="Open Sans Extra Bold"/>
              </a:rPr>
              <a:t>A </a:t>
            </a:r>
            <a:r>
              <a:rPr lang="en-US" sz="6000" b="1" dirty="0">
                <a:solidFill>
                  <a:srgbClr val="000000"/>
                </a:solidFill>
                <a:latin typeface="+mj-lt"/>
                <a:ea typeface="Open Sans Extra Bold"/>
                <a:cs typeface="Open Sans Extra Bold"/>
                <a:sym typeface="Open Sans Extra Bold"/>
              </a:rPr>
              <a:t>FIVE-YEAR</a:t>
            </a:r>
            <a:r>
              <a:rPr lang="en-US" sz="5930" b="1" dirty="0">
                <a:solidFill>
                  <a:srgbClr val="000000"/>
                </a:solidFill>
                <a:latin typeface="+mj-lt"/>
                <a:ea typeface="Open Sans Extra Bold"/>
                <a:cs typeface="Open Sans Extra Bold"/>
                <a:sym typeface="Open Sans Extra Bold"/>
              </a:rPr>
              <a:t> ACTION PLAN</a:t>
            </a:r>
          </a:p>
        </p:txBody>
      </p:sp>
      <p:sp>
        <p:nvSpPr>
          <p:cNvPr id="27" name="TextBox 27"/>
          <p:cNvSpPr txBox="1"/>
          <p:nvPr/>
        </p:nvSpPr>
        <p:spPr>
          <a:xfrm>
            <a:off x="893780" y="2436658"/>
            <a:ext cx="5634418" cy="1218282"/>
          </a:xfrm>
          <a:prstGeom prst="rect">
            <a:avLst/>
          </a:prstGeom>
        </p:spPr>
        <p:txBody>
          <a:bodyPr wrap="square" lIns="0" tIns="0" rIns="0" bIns="0" rtlCol="0" anchor="t">
            <a:spAutoFit/>
          </a:bodyPr>
          <a:lstStyle/>
          <a:p>
            <a:pPr algn="ctr">
              <a:lnSpc>
                <a:spcPts val="2374"/>
              </a:lnSpc>
            </a:pPr>
            <a:r>
              <a:rPr lang="en-US" sz="1695" dirty="0">
                <a:solidFill>
                  <a:srgbClr val="000000"/>
                </a:solidFill>
                <a:latin typeface="+mj-lt"/>
                <a:ea typeface="Now"/>
                <a:cs typeface="Now"/>
                <a:sym typeface="Now"/>
              </a:rPr>
              <a:t>Launch pilot-scale economic development, workforce training, research, and education projects in each DBDI ocean community to implement aquaculture, ocean carbon removal and/or renewable energy.</a:t>
            </a:r>
          </a:p>
        </p:txBody>
      </p:sp>
      <p:sp>
        <p:nvSpPr>
          <p:cNvPr id="28" name="TextBox 28"/>
          <p:cNvSpPr txBox="1"/>
          <p:nvPr/>
        </p:nvSpPr>
        <p:spPr>
          <a:xfrm>
            <a:off x="1059705" y="1770317"/>
            <a:ext cx="4943451" cy="636456"/>
          </a:xfrm>
          <a:prstGeom prst="rect">
            <a:avLst/>
          </a:prstGeom>
        </p:spPr>
        <p:txBody>
          <a:bodyPr lIns="0" tIns="0" rIns="0" bIns="0" rtlCol="0" anchor="t">
            <a:spAutoFit/>
          </a:bodyPr>
          <a:lstStyle/>
          <a:p>
            <a:pPr algn="ctr">
              <a:lnSpc>
                <a:spcPts val="2522"/>
              </a:lnSpc>
            </a:pPr>
            <a:r>
              <a:rPr lang="en-US" sz="1801" b="1" u="sng" dirty="0">
                <a:solidFill>
                  <a:srgbClr val="139CC9"/>
                </a:solidFill>
                <a:latin typeface="+mj-lt"/>
                <a:ea typeface="Now Bold"/>
                <a:cs typeface="Now Bold"/>
                <a:sym typeface="Now Bold"/>
              </a:rPr>
              <a:t>2027-2028</a:t>
            </a:r>
          </a:p>
          <a:p>
            <a:pPr algn="ctr">
              <a:lnSpc>
                <a:spcPts val="2522"/>
              </a:lnSpc>
            </a:pPr>
            <a:r>
              <a:rPr lang="en-US" sz="1801" b="1" dirty="0">
                <a:solidFill>
                  <a:srgbClr val="000000"/>
                </a:solidFill>
                <a:latin typeface="+mj-lt"/>
                <a:ea typeface="Now Bold"/>
                <a:cs typeface="Now Bold"/>
                <a:sym typeface="Now Bold"/>
              </a:rPr>
              <a:t>PHASE 2: PILOT IMPLEMENTATION</a:t>
            </a:r>
          </a:p>
        </p:txBody>
      </p:sp>
      <p:sp>
        <p:nvSpPr>
          <p:cNvPr id="29" name="TextBox 29"/>
          <p:cNvSpPr txBox="1"/>
          <p:nvPr/>
        </p:nvSpPr>
        <p:spPr>
          <a:xfrm>
            <a:off x="9603615" y="4439343"/>
            <a:ext cx="3497255" cy="1378775"/>
          </a:xfrm>
          <a:prstGeom prst="rect">
            <a:avLst/>
          </a:prstGeom>
        </p:spPr>
        <p:txBody>
          <a:bodyPr wrap="square" lIns="0" tIns="0" rIns="0" bIns="0" rtlCol="0" anchor="t">
            <a:spAutoFit/>
          </a:bodyPr>
          <a:lstStyle/>
          <a:p>
            <a:pPr algn="ctr">
              <a:lnSpc>
                <a:spcPts val="3088"/>
              </a:lnSpc>
            </a:pPr>
            <a:r>
              <a:rPr lang="en-US" b="1" u="sng" dirty="0">
                <a:solidFill>
                  <a:srgbClr val="0073D0"/>
                </a:solidFill>
                <a:latin typeface="+mj-lt"/>
                <a:ea typeface="Now Bold"/>
                <a:cs typeface="Now Bold"/>
                <a:sym typeface="Now Bold"/>
              </a:rPr>
              <a:t>2030 AND BEYOND</a:t>
            </a:r>
          </a:p>
          <a:p>
            <a:pPr algn="ctr">
              <a:lnSpc>
                <a:spcPts val="2600"/>
              </a:lnSpc>
            </a:pPr>
            <a:r>
              <a:rPr lang="en-US" sz="1700" dirty="0">
                <a:solidFill>
                  <a:srgbClr val="000000"/>
                </a:solidFill>
                <a:latin typeface="+mj-lt"/>
                <a:ea typeface="Now Bold"/>
                <a:cs typeface="Now Bold"/>
                <a:sym typeface="Now Bold"/>
              </a:rPr>
              <a:t>Expand DBDI network and global commercialization of blue economy solutions.</a:t>
            </a:r>
          </a:p>
        </p:txBody>
      </p:sp>
      <p:sp>
        <p:nvSpPr>
          <p:cNvPr id="30" name="TextBox 30"/>
          <p:cNvSpPr txBox="1"/>
          <p:nvPr/>
        </p:nvSpPr>
        <p:spPr>
          <a:xfrm>
            <a:off x="7884999" y="2411896"/>
            <a:ext cx="4937222" cy="903965"/>
          </a:xfrm>
          <a:prstGeom prst="rect">
            <a:avLst/>
          </a:prstGeom>
        </p:spPr>
        <p:txBody>
          <a:bodyPr wrap="square" lIns="0" tIns="0" rIns="0" bIns="0" rtlCol="0" anchor="t">
            <a:spAutoFit/>
          </a:bodyPr>
          <a:lstStyle/>
          <a:p>
            <a:pPr algn="ctr">
              <a:lnSpc>
                <a:spcPts val="2362"/>
              </a:lnSpc>
            </a:pPr>
            <a:r>
              <a:rPr lang="en-US" sz="1700" dirty="0">
                <a:solidFill>
                  <a:srgbClr val="000000"/>
                </a:solidFill>
                <a:latin typeface="+mj-lt"/>
                <a:ea typeface="Now"/>
                <a:cs typeface="Now"/>
                <a:sym typeface="Now"/>
              </a:rPr>
              <a:t>Scale ocean-based climate interventions to commercial levels; establish global permitting frameworks; expand Blue Economy workforce by 1,000+ specialists. </a:t>
            </a:r>
          </a:p>
        </p:txBody>
      </p:sp>
      <p:sp>
        <p:nvSpPr>
          <p:cNvPr id="31" name="TextBox 31"/>
          <p:cNvSpPr txBox="1"/>
          <p:nvPr/>
        </p:nvSpPr>
        <p:spPr>
          <a:xfrm>
            <a:off x="7712845" y="1764671"/>
            <a:ext cx="5281531" cy="633503"/>
          </a:xfrm>
          <a:prstGeom prst="rect">
            <a:avLst/>
          </a:prstGeom>
        </p:spPr>
        <p:txBody>
          <a:bodyPr lIns="0" tIns="0" rIns="0" bIns="0" rtlCol="0" anchor="t">
            <a:spAutoFit/>
          </a:bodyPr>
          <a:lstStyle/>
          <a:p>
            <a:pPr algn="ctr">
              <a:lnSpc>
                <a:spcPts val="2509"/>
              </a:lnSpc>
            </a:pPr>
            <a:r>
              <a:rPr lang="en-US" b="1" u="sng" dirty="0">
                <a:solidFill>
                  <a:srgbClr val="0073D0"/>
                </a:solidFill>
                <a:latin typeface="+mj-lt"/>
                <a:ea typeface="Now Bold"/>
                <a:cs typeface="Now Bold"/>
                <a:sym typeface="Now Bold"/>
              </a:rPr>
              <a:t>2029</a:t>
            </a:r>
          </a:p>
          <a:p>
            <a:pPr algn="ctr">
              <a:lnSpc>
                <a:spcPts val="2509"/>
              </a:lnSpc>
            </a:pPr>
            <a:r>
              <a:rPr lang="en-US" b="1" dirty="0">
                <a:solidFill>
                  <a:srgbClr val="000000"/>
                </a:solidFill>
                <a:latin typeface="+mj-lt"/>
                <a:ea typeface="Now Bold"/>
                <a:cs typeface="Now Bold"/>
                <a:sym typeface="Now Bold"/>
              </a:rPr>
              <a:t>PHASE 3: SCALE-UP COMMERCIALIZATION</a:t>
            </a:r>
          </a:p>
        </p:txBody>
      </p:sp>
    </p:spTree>
    <p:extLst>
      <p:ext uri="{BB962C8B-B14F-4D97-AF65-F5344CB8AC3E}">
        <p14:creationId xmlns:p14="http://schemas.microsoft.com/office/powerpoint/2010/main" val="543480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91087" y="1936150"/>
            <a:ext cx="5000479" cy="1169551"/>
          </a:xfrm>
          <a:prstGeom prst="rect">
            <a:avLst/>
          </a:prstGeom>
        </p:spPr>
        <p:txBody>
          <a:bodyPr lIns="0" tIns="0" rIns="0" bIns="0" rtlCol="0" anchor="t">
            <a:spAutoFit/>
          </a:bodyPr>
          <a:lstStyle/>
          <a:p>
            <a:pPr marL="362335" lvl="1" indent="-181167" algn="l">
              <a:lnSpc>
                <a:spcPts val="2349"/>
              </a:lnSpc>
              <a:buFont typeface="Arial"/>
              <a:buChar char="•"/>
            </a:pPr>
            <a:r>
              <a:rPr lang="en-US" sz="1678" b="1" dirty="0">
                <a:solidFill>
                  <a:srgbClr val="000000"/>
                </a:solidFill>
                <a:latin typeface="+mj-lt"/>
                <a:ea typeface="Now Bold"/>
                <a:cs typeface="Now Bold"/>
                <a:sym typeface="Now Bold"/>
              </a:rPr>
              <a:t>September 2025</a:t>
            </a:r>
            <a:r>
              <a:rPr lang="en-US" sz="1678" dirty="0">
                <a:solidFill>
                  <a:srgbClr val="000000"/>
                </a:solidFill>
                <a:latin typeface="+mj-lt"/>
                <a:ea typeface="Now"/>
                <a:cs typeface="Now"/>
                <a:sym typeface="Now"/>
              </a:rPr>
              <a:t>: Official DBDI launch at UN Climate Week, New York</a:t>
            </a:r>
          </a:p>
          <a:p>
            <a:pPr marL="362335" lvl="1" indent="-181167" algn="l">
              <a:lnSpc>
                <a:spcPts val="2349"/>
              </a:lnSpc>
              <a:buFont typeface="Arial"/>
              <a:buChar char="•"/>
            </a:pPr>
            <a:r>
              <a:rPr lang="en-US" sz="1678" b="1" dirty="0">
                <a:solidFill>
                  <a:srgbClr val="000000"/>
                </a:solidFill>
                <a:latin typeface="+mj-lt"/>
                <a:ea typeface="Now Bold"/>
                <a:cs typeface="Now Bold"/>
                <a:sym typeface="Now Bold"/>
              </a:rPr>
              <a:t>December 2025</a:t>
            </a:r>
            <a:r>
              <a:rPr lang="en-US" sz="1678" dirty="0">
                <a:solidFill>
                  <a:srgbClr val="000000"/>
                </a:solidFill>
                <a:latin typeface="+mj-lt"/>
                <a:ea typeface="Now"/>
                <a:cs typeface="Now"/>
                <a:sym typeface="Now"/>
              </a:rPr>
              <a:t>: Secure initial funding to kickstart pilot projects</a:t>
            </a:r>
          </a:p>
        </p:txBody>
      </p:sp>
      <p:grpSp>
        <p:nvGrpSpPr>
          <p:cNvPr id="3" name="Group 3"/>
          <p:cNvGrpSpPr/>
          <p:nvPr/>
        </p:nvGrpSpPr>
        <p:grpSpPr>
          <a:xfrm>
            <a:off x="4737118" y="2588695"/>
            <a:ext cx="14770082" cy="4211586"/>
            <a:chOff x="0" y="-97816"/>
            <a:chExt cx="19777141" cy="5615448"/>
          </a:xfrm>
        </p:grpSpPr>
        <p:sp>
          <p:nvSpPr>
            <p:cNvPr id="4" name="Freeform 4"/>
            <p:cNvSpPr/>
            <p:nvPr/>
          </p:nvSpPr>
          <p:spPr>
            <a:xfrm>
              <a:off x="0" y="199980"/>
              <a:ext cx="12008052" cy="4903247"/>
            </a:xfrm>
            <a:prstGeom prst="rect">
              <a:avLst/>
            </a:prstGeom>
            <a:blipFill>
              <a:blip r:embed="rId2">
                <a:extLst>
                  <a:ext uri="{96DAC541-7B7A-43D3-8B79-37D633B846F1}">
                    <asvg:svgBlip xmlns:asvg="http://schemas.microsoft.com/office/drawing/2016/SVG/main" r:embed="rId3"/>
                  </a:ext>
                </a:extLst>
              </a:blip>
              <a:stretch>
                <a:fillRect r="-59348"/>
              </a:stretch>
            </a:blipFill>
          </p:spPr>
          <p:txBody>
            <a:bodyPr/>
            <a:lstStyle/>
            <a:p>
              <a:endParaRPr lang="en-US" dirty="0"/>
            </a:p>
          </p:txBody>
        </p:sp>
        <p:sp>
          <p:nvSpPr>
            <p:cNvPr id="7" name="TextBox 7"/>
            <p:cNvSpPr txBox="1"/>
            <p:nvPr/>
          </p:nvSpPr>
          <p:spPr>
            <a:xfrm>
              <a:off x="12027073" y="-97816"/>
              <a:ext cx="7750068" cy="5615448"/>
            </a:xfrm>
            <a:prstGeom prst="rect">
              <a:avLst/>
            </a:prstGeom>
          </p:spPr>
          <p:txBody>
            <a:bodyPr lIns="50800" tIns="50800" rIns="50800" bIns="50800" rtlCol="0" anchor="ctr"/>
            <a:lstStyle/>
            <a:p>
              <a:pPr algn="ctr">
                <a:lnSpc>
                  <a:spcPts val="1997"/>
                </a:lnSpc>
              </a:pPr>
              <a:endParaRPr/>
            </a:p>
          </p:txBody>
        </p:sp>
        <p:sp>
          <p:nvSpPr>
            <p:cNvPr id="8" name="TextBox 8"/>
            <p:cNvSpPr txBox="1"/>
            <p:nvPr/>
          </p:nvSpPr>
          <p:spPr>
            <a:xfrm>
              <a:off x="1334735" y="2432496"/>
              <a:ext cx="2521913" cy="421569"/>
            </a:xfrm>
            <a:prstGeom prst="rect">
              <a:avLst/>
            </a:prstGeom>
          </p:spPr>
          <p:txBody>
            <a:bodyPr lIns="0" tIns="0" rIns="0" bIns="0" rtlCol="0" anchor="t">
              <a:spAutoFit/>
            </a:bodyPr>
            <a:lstStyle/>
            <a:p>
              <a:pPr algn="ctr">
                <a:lnSpc>
                  <a:spcPts val="2681"/>
                </a:lnSpc>
                <a:spcBef>
                  <a:spcPct val="0"/>
                </a:spcBef>
              </a:pPr>
              <a:r>
                <a:rPr lang="en-US" sz="1915" b="1">
                  <a:solidFill>
                    <a:srgbClr val="FFFFFF"/>
                  </a:solidFill>
                  <a:latin typeface="Open Sauce Bold"/>
                  <a:ea typeface="Open Sauce Bold"/>
                  <a:cs typeface="Open Sauce Bold"/>
                  <a:sym typeface="Open Sauce Bold"/>
                </a:rPr>
                <a:t>2025</a:t>
              </a:r>
            </a:p>
          </p:txBody>
        </p:sp>
        <p:sp>
          <p:nvSpPr>
            <p:cNvPr id="9" name="TextBox 9"/>
            <p:cNvSpPr txBox="1"/>
            <p:nvPr/>
          </p:nvSpPr>
          <p:spPr>
            <a:xfrm>
              <a:off x="4880462" y="2432496"/>
              <a:ext cx="2521913" cy="421569"/>
            </a:xfrm>
            <a:prstGeom prst="rect">
              <a:avLst/>
            </a:prstGeom>
          </p:spPr>
          <p:txBody>
            <a:bodyPr lIns="0" tIns="0" rIns="0" bIns="0" rtlCol="0" anchor="t">
              <a:spAutoFit/>
            </a:bodyPr>
            <a:lstStyle/>
            <a:p>
              <a:pPr algn="ctr">
                <a:lnSpc>
                  <a:spcPts val="2681"/>
                </a:lnSpc>
                <a:spcBef>
                  <a:spcPct val="0"/>
                </a:spcBef>
              </a:pPr>
              <a:r>
                <a:rPr lang="en-US" sz="1915" b="1">
                  <a:solidFill>
                    <a:srgbClr val="FFFFFF"/>
                  </a:solidFill>
                  <a:latin typeface="Open Sauce Bold"/>
                  <a:ea typeface="Open Sauce Bold"/>
                  <a:cs typeface="Open Sauce Bold"/>
                  <a:sym typeface="Open Sauce Bold"/>
                </a:rPr>
                <a:t>2026</a:t>
              </a:r>
            </a:p>
          </p:txBody>
        </p:sp>
        <p:sp>
          <p:nvSpPr>
            <p:cNvPr id="10" name="TextBox 10"/>
            <p:cNvSpPr txBox="1"/>
            <p:nvPr/>
          </p:nvSpPr>
          <p:spPr>
            <a:xfrm>
              <a:off x="8405922" y="2432496"/>
              <a:ext cx="2521913" cy="421569"/>
            </a:xfrm>
            <a:prstGeom prst="rect">
              <a:avLst/>
            </a:prstGeom>
          </p:spPr>
          <p:txBody>
            <a:bodyPr lIns="0" tIns="0" rIns="0" bIns="0" rtlCol="0" anchor="t">
              <a:spAutoFit/>
            </a:bodyPr>
            <a:lstStyle/>
            <a:p>
              <a:pPr algn="ctr">
                <a:lnSpc>
                  <a:spcPts val="2681"/>
                </a:lnSpc>
                <a:spcBef>
                  <a:spcPct val="0"/>
                </a:spcBef>
              </a:pPr>
              <a:r>
                <a:rPr lang="en-US" sz="1915" b="1">
                  <a:solidFill>
                    <a:srgbClr val="FFFFFF"/>
                  </a:solidFill>
                  <a:latin typeface="Open Sauce Bold"/>
                  <a:ea typeface="Open Sauce Bold"/>
                  <a:cs typeface="Open Sauce Bold"/>
                  <a:sym typeface="Open Sauce Bold"/>
                </a:rPr>
                <a:t>2027</a:t>
              </a:r>
            </a:p>
          </p:txBody>
        </p:sp>
      </p:grpSp>
      <p:grpSp>
        <p:nvGrpSpPr>
          <p:cNvPr id="11" name="Group 11"/>
          <p:cNvGrpSpPr/>
          <p:nvPr/>
        </p:nvGrpSpPr>
        <p:grpSpPr>
          <a:xfrm>
            <a:off x="9046335" y="5631628"/>
            <a:ext cx="620537" cy="904649"/>
            <a:chOff x="0" y="0"/>
            <a:chExt cx="216309" cy="315346"/>
          </a:xfrm>
        </p:grpSpPr>
        <p:sp>
          <p:nvSpPr>
            <p:cNvPr id="12" name="Freeform 12"/>
            <p:cNvSpPr/>
            <p:nvPr/>
          </p:nvSpPr>
          <p:spPr>
            <a:xfrm>
              <a:off x="0" y="0"/>
              <a:ext cx="216309" cy="315346"/>
            </a:xfrm>
            <a:custGeom>
              <a:avLst/>
              <a:gdLst/>
              <a:ahLst/>
              <a:cxnLst/>
              <a:rect l="l" t="t" r="r" b="b"/>
              <a:pathLst>
                <a:path w="216309" h="315346">
                  <a:moveTo>
                    <a:pt x="0" y="0"/>
                  </a:moveTo>
                  <a:lnTo>
                    <a:pt x="216309" y="0"/>
                  </a:lnTo>
                  <a:lnTo>
                    <a:pt x="216309" y="315346"/>
                  </a:lnTo>
                  <a:lnTo>
                    <a:pt x="0" y="315346"/>
                  </a:lnTo>
                  <a:close/>
                </a:path>
              </a:pathLst>
            </a:custGeom>
            <a:solidFill>
              <a:srgbClr val="FFFFFF"/>
            </a:solidFill>
          </p:spPr>
          <p:txBody>
            <a:bodyPr/>
            <a:lstStyle/>
            <a:p>
              <a:endParaRPr lang="en-US">
                <a:latin typeface="+mj-lt"/>
              </a:endParaRPr>
            </a:p>
          </p:txBody>
        </p:sp>
        <p:sp>
          <p:nvSpPr>
            <p:cNvPr id="13" name="TextBox 13"/>
            <p:cNvSpPr txBox="1"/>
            <p:nvPr/>
          </p:nvSpPr>
          <p:spPr>
            <a:xfrm>
              <a:off x="0" y="-19050"/>
              <a:ext cx="216309" cy="334396"/>
            </a:xfrm>
            <a:prstGeom prst="rect">
              <a:avLst/>
            </a:prstGeom>
          </p:spPr>
          <p:txBody>
            <a:bodyPr lIns="50800" tIns="50800" rIns="50800" bIns="50800" rtlCol="0" anchor="ctr"/>
            <a:lstStyle/>
            <a:p>
              <a:pPr algn="ctr">
                <a:lnSpc>
                  <a:spcPts val="1997"/>
                </a:lnSpc>
              </a:pPr>
              <a:endParaRPr>
                <a:latin typeface="+mj-lt"/>
              </a:endParaRPr>
            </a:p>
          </p:txBody>
        </p:sp>
      </p:grpSp>
      <p:grpSp>
        <p:nvGrpSpPr>
          <p:cNvPr id="14" name="Group 14"/>
          <p:cNvGrpSpPr/>
          <p:nvPr/>
        </p:nvGrpSpPr>
        <p:grpSpPr>
          <a:xfrm>
            <a:off x="11701898" y="2739336"/>
            <a:ext cx="620537" cy="673739"/>
            <a:chOff x="0" y="0"/>
            <a:chExt cx="216309" cy="234855"/>
          </a:xfrm>
        </p:grpSpPr>
        <p:sp>
          <p:nvSpPr>
            <p:cNvPr id="15" name="Freeform 15"/>
            <p:cNvSpPr/>
            <p:nvPr/>
          </p:nvSpPr>
          <p:spPr>
            <a:xfrm>
              <a:off x="0" y="0"/>
              <a:ext cx="216309" cy="234855"/>
            </a:xfrm>
            <a:custGeom>
              <a:avLst/>
              <a:gdLst/>
              <a:ahLst/>
              <a:cxnLst/>
              <a:rect l="l" t="t" r="r" b="b"/>
              <a:pathLst>
                <a:path w="216309" h="234855">
                  <a:moveTo>
                    <a:pt x="0" y="0"/>
                  </a:moveTo>
                  <a:lnTo>
                    <a:pt x="216309" y="0"/>
                  </a:lnTo>
                  <a:lnTo>
                    <a:pt x="216309" y="234855"/>
                  </a:lnTo>
                  <a:lnTo>
                    <a:pt x="0" y="234855"/>
                  </a:lnTo>
                  <a:close/>
                </a:path>
              </a:pathLst>
            </a:custGeom>
            <a:solidFill>
              <a:srgbClr val="FFFFFF"/>
            </a:solidFill>
          </p:spPr>
          <p:txBody>
            <a:bodyPr/>
            <a:lstStyle/>
            <a:p>
              <a:endParaRPr lang="en-US">
                <a:latin typeface="+mj-lt"/>
              </a:endParaRPr>
            </a:p>
          </p:txBody>
        </p:sp>
        <p:sp>
          <p:nvSpPr>
            <p:cNvPr id="16" name="TextBox 16"/>
            <p:cNvSpPr txBox="1"/>
            <p:nvPr/>
          </p:nvSpPr>
          <p:spPr>
            <a:xfrm>
              <a:off x="0" y="-19050"/>
              <a:ext cx="216309" cy="253905"/>
            </a:xfrm>
            <a:prstGeom prst="rect">
              <a:avLst/>
            </a:prstGeom>
          </p:spPr>
          <p:txBody>
            <a:bodyPr lIns="50800" tIns="50800" rIns="50800" bIns="50800" rtlCol="0" anchor="ctr"/>
            <a:lstStyle/>
            <a:p>
              <a:pPr algn="ctr">
                <a:lnSpc>
                  <a:spcPts val="1997"/>
                </a:lnSpc>
              </a:pPr>
              <a:endParaRPr>
                <a:latin typeface="+mj-lt"/>
              </a:endParaRPr>
            </a:p>
          </p:txBody>
        </p:sp>
      </p:grpSp>
      <p:grpSp>
        <p:nvGrpSpPr>
          <p:cNvPr id="17" name="Group 17"/>
          <p:cNvGrpSpPr/>
          <p:nvPr/>
        </p:nvGrpSpPr>
        <p:grpSpPr>
          <a:xfrm rot="-5400000">
            <a:off x="-2400661" y="3256588"/>
            <a:ext cx="6082461" cy="1259223"/>
            <a:chOff x="0" y="0"/>
            <a:chExt cx="2120248" cy="438945"/>
          </a:xfrm>
        </p:grpSpPr>
        <p:sp>
          <p:nvSpPr>
            <p:cNvPr id="18" name="Freeform 18"/>
            <p:cNvSpPr/>
            <p:nvPr/>
          </p:nvSpPr>
          <p:spPr>
            <a:xfrm>
              <a:off x="0" y="0"/>
              <a:ext cx="2120248" cy="438945"/>
            </a:xfrm>
            <a:custGeom>
              <a:avLst/>
              <a:gdLst/>
              <a:ahLst/>
              <a:cxnLst/>
              <a:rect l="l" t="t" r="r" b="b"/>
              <a:pathLst>
                <a:path w="2120248" h="438945">
                  <a:moveTo>
                    <a:pt x="0" y="0"/>
                  </a:moveTo>
                  <a:lnTo>
                    <a:pt x="2120248" y="0"/>
                  </a:lnTo>
                  <a:lnTo>
                    <a:pt x="2120248" y="438945"/>
                  </a:lnTo>
                  <a:lnTo>
                    <a:pt x="0" y="438945"/>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p:spPr>
          <p:txBody>
            <a:bodyPr/>
            <a:lstStyle/>
            <a:p>
              <a:endParaRPr lang="en-US"/>
            </a:p>
          </p:txBody>
        </p:sp>
        <p:sp>
          <p:nvSpPr>
            <p:cNvPr id="19" name="TextBox 19"/>
            <p:cNvSpPr txBox="1"/>
            <p:nvPr/>
          </p:nvSpPr>
          <p:spPr>
            <a:xfrm>
              <a:off x="0" y="-19050"/>
              <a:ext cx="2120248" cy="457995"/>
            </a:xfrm>
            <a:prstGeom prst="rect">
              <a:avLst/>
            </a:prstGeom>
          </p:spPr>
          <p:txBody>
            <a:bodyPr lIns="50800" tIns="50800" rIns="50800" bIns="50800" rtlCol="0" anchor="ctr"/>
            <a:lstStyle/>
            <a:p>
              <a:pPr algn="ctr">
                <a:lnSpc>
                  <a:spcPts val="1995"/>
                </a:lnSpc>
              </a:pPr>
              <a:endParaRPr/>
            </a:p>
          </p:txBody>
        </p:sp>
      </p:grpSp>
      <p:sp>
        <p:nvSpPr>
          <p:cNvPr id="20" name="TextBox 20"/>
          <p:cNvSpPr txBox="1"/>
          <p:nvPr/>
        </p:nvSpPr>
        <p:spPr>
          <a:xfrm>
            <a:off x="5566453" y="5584003"/>
            <a:ext cx="4530161" cy="373446"/>
          </a:xfrm>
          <a:prstGeom prst="rect">
            <a:avLst/>
          </a:prstGeom>
        </p:spPr>
        <p:txBody>
          <a:bodyPr lIns="0" tIns="0" rIns="0" bIns="0" rtlCol="0" anchor="t">
            <a:spAutoFit/>
          </a:bodyPr>
          <a:lstStyle/>
          <a:p>
            <a:pPr algn="r">
              <a:lnSpc>
                <a:spcPts val="3041"/>
              </a:lnSpc>
              <a:spcBef>
                <a:spcPct val="0"/>
              </a:spcBef>
            </a:pPr>
            <a:r>
              <a:rPr lang="en-US" sz="2172" b="1" dirty="0">
                <a:solidFill>
                  <a:srgbClr val="1C78B6"/>
                </a:solidFill>
                <a:latin typeface="+mj-lt"/>
                <a:ea typeface="Now Bold"/>
                <a:cs typeface="Now Bold"/>
                <a:sym typeface="Now Bold"/>
              </a:rPr>
              <a:t>PILOT &amp; CAPACITY EXPANSION</a:t>
            </a:r>
          </a:p>
        </p:txBody>
      </p:sp>
      <p:sp>
        <p:nvSpPr>
          <p:cNvPr id="21" name="TextBox 21"/>
          <p:cNvSpPr txBox="1"/>
          <p:nvPr/>
        </p:nvSpPr>
        <p:spPr>
          <a:xfrm>
            <a:off x="5499769" y="5964474"/>
            <a:ext cx="8009393" cy="1757532"/>
          </a:xfrm>
          <a:prstGeom prst="rect">
            <a:avLst/>
          </a:prstGeom>
        </p:spPr>
        <p:txBody>
          <a:bodyPr lIns="0" tIns="0" rIns="0" bIns="0" rtlCol="0" anchor="t">
            <a:spAutoFit/>
          </a:bodyPr>
          <a:lstStyle/>
          <a:p>
            <a:pPr marL="351385" lvl="1" indent="-175693" algn="l">
              <a:lnSpc>
                <a:spcPts val="2278"/>
              </a:lnSpc>
              <a:buFont typeface="Arial"/>
              <a:buChar char="•"/>
            </a:pPr>
            <a:r>
              <a:rPr lang="en-US" sz="1627" b="1" dirty="0">
                <a:solidFill>
                  <a:srgbClr val="000000"/>
                </a:solidFill>
                <a:latin typeface="+mj-lt"/>
                <a:ea typeface="Now Bold"/>
                <a:cs typeface="Now Bold"/>
                <a:sym typeface="Now Bold"/>
              </a:rPr>
              <a:t>Q1-4 2026</a:t>
            </a:r>
            <a:r>
              <a:rPr lang="en-US" sz="1627" dirty="0">
                <a:solidFill>
                  <a:srgbClr val="000000"/>
                </a:solidFill>
                <a:latin typeface="+mj-lt"/>
                <a:ea typeface="Now"/>
                <a:cs typeface="Now"/>
                <a:sym typeface="Now"/>
              </a:rPr>
              <a:t>: Launch Phase 1 discovery process in DBDI ocean communities in Indonesia, Tanzania, Jordan, and Tonga</a:t>
            </a:r>
          </a:p>
          <a:p>
            <a:pPr marL="351385" lvl="1" indent="-175693" algn="l">
              <a:lnSpc>
                <a:spcPts val="2278"/>
              </a:lnSpc>
              <a:buFont typeface="Arial"/>
              <a:buChar char="•"/>
            </a:pPr>
            <a:r>
              <a:rPr lang="en-US" sz="1627" b="1" dirty="0">
                <a:solidFill>
                  <a:srgbClr val="000000"/>
                </a:solidFill>
                <a:latin typeface="+mj-lt"/>
                <a:ea typeface="Now Bold"/>
                <a:cs typeface="Now Bold"/>
                <a:sym typeface="Now Bold"/>
              </a:rPr>
              <a:t>Q2-4 2026</a:t>
            </a:r>
            <a:r>
              <a:rPr lang="en-US" sz="1627" dirty="0">
                <a:solidFill>
                  <a:srgbClr val="000000"/>
                </a:solidFill>
                <a:latin typeface="+mj-lt"/>
                <a:ea typeface="Now"/>
                <a:cs typeface="Now"/>
                <a:sym typeface="Now"/>
              </a:rPr>
              <a:t>: Develop new workforce training resources </a:t>
            </a:r>
          </a:p>
          <a:p>
            <a:pPr marL="351385" lvl="1" indent="-175693">
              <a:lnSpc>
                <a:spcPts val="2278"/>
              </a:lnSpc>
              <a:buFont typeface="Arial"/>
              <a:buChar char="•"/>
            </a:pPr>
            <a:r>
              <a:rPr lang="en-US" sz="1627" b="1" dirty="0">
                <a:solidFill>
                  <a:srgbClr val="000000"/>
                </a:solidFill>
                <a:latin typeface="+mj-lt"/>
                <a:ea typeface="Now Bold"/>
                <a:cs typeface="Now Bold"/>
                <a:sym typeface="Now Bold"/>
              </a:rPr>
              <a:t>Q4 2026</a:t>
            </a:r>
            <a:r>
              <a:rPr lang="en-US" sz="1627" dirty="0">
                <a:solidFill>
                  <a:srgbClr val="000000"/>
                </a:solidFill>
                <a:latin typeface="+mj-lt"/>
                <a:ea typeface="Now"/>
                <a:cs typeface="Now"/>
                <a:sym typeface="Now"/>
              </a:rPr>
              <a:t>: Complete Phase 1 in first group of DBDI ocean communities; publish policy reports on aquaculture, renewable marine energies, and marine carbon dioxide removal (mCDR) integration in California</a:t>
            </a:r>
          </a:p>
        </p:txBody>
      </p:sp>
      <p:sp>
        <p:nvSpPr>
          <p:cNvPr id="22" name="TextBox 22"/>
          <p:cNvSpPr txBox="1"/>
          <p:nvPr/>
        </p:nvSpPr>
        <p:spPr>
          <a:xfrm>
            <a:off x="1270182" y="42064"/>
            <a:ext cx="11052253" cy="1053033"/>
          </a:xfrm>
          <a:prstGeom prst="rect">
            <a:avLst/>
          </a:prstGeom>
        </p:spPr>
        <p:txBody>
          <a:bodyPr lIns="0" tIns="0" rIns="0" bIns="0" rtlCol="0" anchor="t">
            <a:spAutoFit/>
          </a:bodyPr>
          <a:lstStyle/>
          <a:p>
            <a:pPr algn="ctr">
              <a:lnSpc>
                <a:spcPts val="8633"/>
              </a:lnSpc>
              <a:spcBef>
                <a:spcPct val="0"/>
              </a:spcBef>
            </a:pPr>
            <a:r>
              <a:rPr lang="en-US" sz="6166" b="1" dirty="0">
                <a:solidFill>
                  <a:srgbClr val="000000"/>
                </a:solidFill>
                <a:latin typeface="+mj-lt"/>
                <a:ea typeface="Open Sans Extra Bold"/>
                <a:cs typeface="Open Sans Extra Bold"/>
                <a:sym typeface="Open Sans Extra Bold"/>
              </a:rPr>
              <a:t>NEXT STEPS &amp; TIMELINE</a:t>
            </a:r>
          </a:p>
        </p:txBody>
      </p:sp>
      <p:sp>
        <p:nvSpPr>
          <p:cNvPr id="23" name="TextBox 23"/>
          <p:cNvSpPr txBox="1"/>
          <p:nvPr/>
        </p:nvSpPr>
        <p:spPr>
          <a:xfrm>
            <a:off x="1792533" y="1371119"/>
            <a:ext cx="3787392" cy="348157"/>
          </a:xfrm>
          <a:prstGeom prst="rect">
            <a:avLst/>
          </a:prstGeom>
        </p:spPr>
        <p:txBody>
          <a:bodyPr lIns="0" tIns="0" rIns="0" bIns="0" rtlCol="0" anchor="t">
            <a:spAutoFit/>
          </a:bodyPr>
          <a:lstStyle/>
          <a:p>
            <a:pPr algn="ctr">
              <a:lnSpc>
                <a:spcPts val="2860"/>
              </a:lnSpc>
              <a:spcBef>
                <a:spcPct val="0"/>
              </a:spcBef>
            </a:pPr>
            <a:r>
              <a:rPr lang="en-US" sz="2043" b="1" dirty="0">
                <a:solidFill>
                  <a:srgbClr val="00BF63"/>
                </a:solidFill>
                <a:latin typeface="+mj-lt"/>
                <a:ea typeface="Now Bold"/>
                <a:cs typeface="Now Bold"/>
                <a:sym typeface="Now Bold"/>
              </a:rPr>
              <a:t>LAYING THE FOUNDATION</a:t>
            </a:r>
          </a:p>
        </p:txBody>
      </p:sp>
      <p:sp>
        <p:nvSpPr>
          <p:cNvPr id="24" name="TextBox 24"/>
          <p:cNvSpPr txBox="1"/>
          <p:nvPr/>
        </p:nvSpPr>
        <p:spPr>
          <a:xfrm>
            <a:off x="7827904" y="1246156"/>
            <a:ext cx="5742331" cy="325217"/>
          </a:xfrm>
          <a:prstGeom prst="rect">
            <a:avLst/>
          </a:prstGeom>
        </p:spPr>
        <p:txBody>
          <a:bodyPr lIns="0" tIns="0" rIns="0" bIns="0" rtlCol="0" anchor="t">
            <a:spAutoFit/>
          </a:bodyPr>
          <a:lstStyle/>
          <a:p>
            <a:pPr algn="ctr">
              <a:lnSpc>
                <a:spcPts val="2711"/>
              </a:lnSpc>
              <a:spcBef>
                <a:spcPct val="0"/>
              </a:spcBef>
            </a:pPr>
            <a:r>
              <a:rPr lang="en-US" sz="1936" b="1" dirty="0">
                <a:solidFill>
                  <a:srgbClr val="002C8D"/>
                </a:solidFill>
                <a:latin typeface="+mj-lt"/>
                <a:ea typeface="Now Bold"/>
                <a:cs typeface="Now Bold"/>
                <a:sym typeface="Now Bold"/>
              </a:rPr>
              <a:t>SCALING &amp; INFRASTRUCTURE DEVELOPMENT</a:t>
            </a:r>
          </a:p>
        </p:txBody>
      </p:sp>
      <p:sp>
        <p:nvSpPr>
          <p:cNvPr id="25" name="TextBox 25"/>
          <p:cNvSpPr txBox="1"/>
          <p:nvPr/>
        </p:nvSpPr>
        <p:spPr>
          <a:xfrm>
            <a:off x="7821168" y="1635324"/>
            <a:ext cx="5749067" cy="1826590"/>
          </a:xfrm>
          <a:prstGeom prst="rect">
            <a:avLst/>
          </a:prstGeom>
        </p:spPr>
        <p:txBody>
          <a:bodyPr lIns="0" tIns="0" rIns="0" bIns="0" rtlCol="0" anchor="t">
            <a:spAutoFit/>
          </a:bodyPr>
          <a:lstStyle/>
          <a:p>
            <a:pPr marL="365470" lvl="1" indent="-182735">
              <a:lnSpc>
                <a:spcPts val="2369"/>
              </a:lnSpc>
              <a:buFont typeface="Arial"/>
              <a:buChar char="•"/>
            </a:pPr>
            <a:r>
              <a:rPr lang="en-US" sz="1680" b="1" dirty="0">
                <a:solidFill>
                  <a:srgbClr val="000000"/>
                </a:solidFill>
                <a:latin typeface="+mj-lt"/>
                <a:ea typeface="Now Bold"/>
                <a:cs typeface="Now Bold"/>
                <a:sym typeface="Now Bold"/>
              </a:rPr>
              <a:t>Early 2027:</a:t>
            </a:r>
            <a:r>
              <a:rPr lang="en-US" sz="1680" dirty="0">
                <a:solidFill>
                  <a:srgbClr val="000000"/>
                </a:solidFill>
                <a:latin typeface="+mj-lt"/>
                <a:ea typeface="Now"/>
                <a:cs typeface="Now"/>
                <a:sym typeface="Now"/>
              </a:rPr>
              <a:t> Launch Phase 2 implementation plans and pilot projects in Indonesia, Tanzania, Jordan, and Tonga </a:t>
            </a:r>
          </a:p>
          <a:p>
            <a:pPr marL="365470" lvl="1" indent="-182735">
              <a:lnSpc>
                <a:spcPts val="2369"/>
              </a:lnSpc>
              <a:buFont typeface="Arial"/>
              <a:buChar char="•"/>
            </a:pPr>
            <a:r>
              <a:rPr lang="en-US" sz="1680" b="1" dirty="0">
                <a:solidFill>
                  <a:srgbClr val="000000"/>
                </a:solidFill>
                <a:latin typeface="+mj-lt"/>
                <a:ea typeface="Now Bold"/>
                <a:cs typeface="Now Bold"/>
                <a:sym typeface="Now Bold"/>
              </a:rPr>
              <a:t>Early 2027: </a:t>
            </a:r>
            <a:r>
              <a:rPr lang="en-US" sz="1680" dirty="0">
                <a:solidFill>
                  <a:srgbClr val="000000"/>
                </a:solidFill>
                <a:latin typeface="+mj-lt"/>
                <a:ea typeface="Now"/>
                <a:cs typeface="Now"/>
                <a:sym typeface="Now"/>
              </a:rPr>
              <a:t>Launch Phase 1 process with new DBDI ocean communities (every year going forward)</a:t>
            </a:r>
            <a:endParaRPr lang="en-US" sz="1680" b="1" dirty="0">
              <a:solidFill>
                <a:srgbClr val="000000"/>
              </a:solidFill>
              <a:latin typeface="+mj-lt"/>
              <a:ea typeface="Now Bold"/>
              <a:cs typeface="Now Bold"/>
              <a:sym typeface="Now Bold"/>
            </a:endParaRPr>
          </a:p>
          <a:p>
            <a:pPr marL="365470" lvl="1" indent="-182735">
              <a:lnSpc>
                <a:spcPts val="2369"/>
              </a:lnSpc>
              <a:buFont typeface="Arial"/>
              <a:buChar char="•"/>
            </a:pPr>
            <a:r>
              <a:rPr lang="en-US" sz="1680" b="1" dirty="0">
                <a:solidFill>
                  <a:srgbClr val="000000"/>
                </a:solidFill>
                <a:latin typeface="+mj-lt"/>
                <a:ea typeface="Now Bold"/>
                <a:cs typeface="Now Bold"/>
                <a:sym typeface="Now Bold"/>
              </a:rPr>
              <a:t>Late 2027: </a:t>
            </a:r>
            <a:r>
              <a:rPr lang="en-US" sz="1680" dirty="0">
                <a:solidFill>
                  <a:srgbClr val="000000"/>
                </a:solidFill>
                <a:latin typeface="+mj-lt"/>
                <a:ea typeface="Now"/>
                <a:cs typeface="Now"/>
                <a:sym typeface="Now"/>
              </a:rPr>
              <a:t>Secure seed funding for companies in DBDI ocean communities </a:t>
            </a:r>
          </a:p>
        </p:txBody>
      </p:sp>
      <p:sp>
        <p:nvSpPr>
          <p:cNvPr id="26" name="Freeform 26"/>
          <p:cNvSpPr/>
          <p:nvPr/>
        </p:nvSpPr>
        <p:spPr>
          <a:xfrm>
            <a:off x="956320" y="4158274"/>
            <a:ext cx="4320589" cy="2880393"/>
          </a:xfrm>
          <a:custGeom>
            <a:avLst/>
            <a:gdLst/>
            <a:ahLst/>
            <a:cxnLst/>
            <a:rect l="l" t="t" r="r" b="b"/>
            <a:pathLst>
              <a:path w="4320589" h="2880393">
                <a:moveTo>
                  <a:pt x="0" y="0"/>
                </a:moveTo>
                <a:lnTo>
                  <a:pt x="4320590" y="0"/>
                </a:lnTo>
                <a:lnTo>
                  <a:pt x="4320590" y="2880393"/>
                </a:lnTo>
                <a:lnTo>
                  <a:pt x="0" y="2880393"/>
                </a:lnTo>
                <a:lnTo>
                  <a:pt x="0" y="0"/>
                </a:lnTo>
                <a:close/>
              </a:path>
            </a:pathLst>
          </a:custGeom>
          <a:blipFill>
            <a:blip r:embed="rId4" cstate="email">
              <a:extLst>
                <a:ext uri="{28A0092B-C50C-407E-A947-70E740481C1C}">
                  <a14:useLocalDpi xmlns:a14="http://schemas.microsoft.com/office/drawing/2010/main"/>
                </a:ext>
              </a:extLst>
            </a:blip>
            <a:stretch>
              <a:fillRect l="-9331" r="-9331"/>
            </a:stretch>
          </a:blipFill>
        </p:spPr>
        <p:txBody>
          <a:bodyPr/>
          <a:lstStyle/>
          <a:p>
            <a:endParaRPr lang="en-US">
              <a:latin typeface="+mj-lt"/>
            </a:endParaRPr>
          </a:p>
        </p:txBody>
      </p:sp>
    </p:spTree>
    <p:extLst>
      <p:ext uri="{BB962C8B-B14F-4D97-AF65-F5344CB8AC3E}">
        <p14:creationId xmlns:p14="http://schemas.microsoft.com/office/powerpoint/2010/main" val="2574229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52" y="2437965"/>
            <a:ext cx="6423902" cy="3695772"/>
          </a:xfrm>
          <a:custGeom>
            <a:avLst/>
            <a:gdLst/>
            <a:ahLst/>
            <a:cxnLst/>
            <a:rect l="l" t="t" r="r" b="b"/>
            <a:pathLst>
              <a:path w="14422527" h="3695772">
                <a:moveTo>
                  <a:pt x="0" y="0"/>
                </a:moveTo>
                <a:lnTo>
                  <a:pt x="14422527" y="0"/>
                </a:lnTo>
                <a:lnTo>
                  <a:pt x="14422527" y="3695773"/>
                </a:lnTo>
                <a:lnTo>
                  <a:pt x="0" y="3695773"/>
                </a:lnTo>
                <a:lnTo>
                  <a:pt x="0" y="0"/>
                </a:lnTo>
                <a:close/>
              </a:path>
            </a:pathLst>
          </a:custGeom>
          <a:blipFill>
            <a:blip r:embed="rId2">
              <a:extLst>
                <a:ext uri="{96DAC541-7B7A-43D3-8B79-37D633B846F1}">
                  <asvg:svgBlip xmlns:asvg="http://schemas.microsoft.com/office/drawing/2016/SVG/main" r:embed="rId3"/>
                </a:ext>
              </a:extLst>
            </a:blip>
            <a:stretch>
              <a:fillRect l="-124514" r="1"/>
            </a:stretch>
          </a:blipFill>
        </p:spPr>
        <p:txBody>
          <a:bodyPr/>
          <a:lstStyle/>
          <a:p>
            <a:endParaRPr lang="en-US" dirty="0">
              <a:latin typeface="+mj-lt"/>
            </a:endParaRPr>
          </a:p>
        </p:txBody>
      </p:sp>
      <p:sp>
        <p:nvSpPr>
          <p:cNvPr id="3" name="TextBox 3"/>
          <p:cNvSpPr txBox="1"/>
          <p:nvPr/>
        </p:nvSpPr>
        <p:spPr>
          <a:xfrm>
            <a:off x="1208014" y="77816"/>
            <a:ext cx="11052253" cy="1028700"/>
          </a:xfrm>
          <a:prstGeom prst="rect">
            <a:avLst/>
          </a:prstGeom>
        </p:spPr>
        <p:txBody>
          <a:bodyPr lIns="0" tIns="0" rIns="0" bIns="0" rtlCol="0" anchor="t">
            <a:spAutoFit/>
          </a:bodyPr>
          <a:lstStyle/>
          <a:p>
            <a:pPr algn="ctr">
              <a:lnSpc>
                <a:spcPts val="8400"/>
              </a:lnSpc>
              <a:spcBef>
                <a:spcPct val="0"/>
              </a:spcBef>
            </a:pPr>
            <a:r>
              <a:rPr lang="en-US" sz="6000" b="1" dirty="0">
                <a:solidFill>
                  <a:srgbClr val="000000"/>
                </a:solidFill>
                <a:latin typeface="+mj-lt"/>
                <a:ea typeface="Open Sans Extra Bold"/>
                <a:cs typeface="Open Sans Extra Bold"/>
                <a:sym typeface="Open Sans Extra Bold"/>
              </a:rPr>
              <a:t>NEXT STEPS &amp; TIMELINE</a:t>
            </a:r>
          </a:p>
        </p:txBody>
      </p:sp>
      <p:sp>
        <p:nvSpPr>
          <p:cNvPr id="4" name="TextBox 4"/>
          <p:cNvSpPr txBox="1"/>
          <p:nvPr/>
        </p:nvSpPr>
        <p:spPr>
          <a:xfrm>
            <a:off x="6477348" y="1606042"/>
            <a:ext cx="5198810" cy="1751442"/>
          </a:xfrm>
          <a:prstGeom prst="rect">
            <a:avLst/>
          </a:prstGeom>
        </p:spPr>
        <p:txBody>
          <a:bodyPr lIns="0" tIns="0" rIns="0" bIns="0" rtlCol="0" anchor="t">
            <a:spAutoFit/>
          </a:bodyPr>
          <a:lstStyle/>
          <a:p>
            <a:pPr marL="353693" lvl="1" indent="-176846" algn="l">
              <a:lnSpc>
                <a:spcPts val="2293"/>
              </a:lnSpc>
              <a:buFont typeface="Arial"/>
              <a:buChar char="•"/>
            </a:pPr>
            <a:r>
              <a:rPr lang="en-US" sz="1638" b="1" dirty="0">
                <a:solidFill>
                  <a:srgbClr val="000000"/>
                </a:solidFill>
                <a:latin typeface="+mj-lt"/>
                <a:ea typeface="Now Bold"/>
                <a:cs typeface="Now Bold"/>
                <a:sym typeface="Now Bold"/>
              </a:rPr>
              <a:t>2029</a:t>
            </a:r>
            <a:r>
              <a:rPr lang="en-US" sz="1638" dirty="0">
                <a:solidFill>
                  <a:srgbClr val="000000"/>
                </a:solidFill>
                <a:latin typeface="+mj-lt"/>
                <a:ea typeface="Now"/>
                <a:cs typeface="Now"/>
                <a:sym typeface="Now"/>
              </a:rPr>
              <a:t>: Launch Phase 3 </a:t>
            </a:r>
            <a:r>
              <a:rPr lang="en-US" sz="1600" dirty="0">
                <a:solidFill>
                  <a:srgbClr val="000000"/>
                </a:solidFill>
                <a:latin typeface="+mj-lt"/>
                <a:ea typeface="Now"/>
                <a:cs typeface="Now"/>
                <a:sym typeface="Now"/>
              </a:rPr>
              <a:t>in Indonesia, Tanzania, Jordan, and Tonga, leading to commercial </a:t>
            </a:r>
            <a:r>
              <a:rPr lang="en-US" sz="1638" dirty="0">
                <a:solidFill>
                  <a:srgbClr val="000000"/>
                </a:solidFill>
                <a:latin typeface="+mj-lt"/>
                <a:ea typeface="Now"/>
                <a:cs typeface="Now"/>
                <a:sym typeface="Now"/>
              </a:rPr>
              <a:t>deployment of aquaculture, ocean carbon removal, and/or renewable energy in at least five DBDI ocean communities (including LA)</a:t>
            </a:r>
          </a:p>
          <a:p>
            <a:pPr marL="353693" lvl="1" indent="-176846" algn="l">
              <a:lnSpc>
                <a:spcPts val="2293"/>
              </a:lnSpc>
              <a:spcBef>
                <a:spcPct val="0"/>
              </a:spcBef>
              <a:buFont typeface="Arial"/>
              <a:buChar char="•"/>
            </a:pPr>
            <a:r>
              <a:rPr lang="en-US" sz="1638" b="1" dirty="0">
                <a:solidFill>
                  <a:srgbClr val="000000"/>
                </a:solidFill>
                <a:latin typeface="+mj-lt"/>
                <a:ea typeface="Now Bold"/>
                <a:cs typeface="Now Bold"/>
                <a:sym typeface="Now Bold"/>
              </a:rPr>
              <a:t>2030</a:t>
            </a:r>
            <a:r>
              <a:rPr lang="en-US" sz="1638" dirty="0">
                <a:solidFill>
                  <a:srgbClr val="000000"/>
                </a:solidFill>
                <a:latin typeface="+mj-lt"/>
                <a:ea typeface="Now"/>
                <a:cs typeface="Now"/>
                <a:sym typeface="Now"/>
              </a:rPr>
              <a:t>: Achieve global commercialization of ocean climate solutions, ensuring long-term impact</a:t>
            </a:r>
          </a:p>
        </p:txBody>
      </p:sp>
      <p:sp>
        <p:nvSpPr>
          <p:cNvPr id="5" name="TextBox 5"/>
          <p:cNvSpPr txBox="1"/>
          <p:nvPr/>
        </p:nvSpPr>
        <p:spPr>
          <a:xfrm>
            <a:off x="172327" y="2544504"/>
            <a:ext cx="3008613" cy="719877"/>
          </a:xfrm>
          <a:prstGeom prst="rect">
            <a:avLst/>
          </a:prstGeom>
        </p:spPr>
        <p:txBody>
          <a:bodyPr lIns="0" tIns="0" rIns="0" bIns="0" rtlCol="0" anchor="t">
            <a:spAutoFit/>
          </a:bodyPr>
          <a:lstStyle/>
          <a:p>
            <a:pPr algn="l">
              <a:lnSpc>
                <a:spcPts val="2858"/>
              </a:lnSpc>
              <a:spcBef>
                <a:spcPct val="0"/>
              </a:spcBef>
            </a:pPr>
            <a:r>
              <a:rPr lang="en-US" sz="2041" b="1" dirty="0">
                <a:solidFill>
                  <a:srgbClr val="41B8D5"/>
                </a:solidFill>
                <a:latin typeface="+mj-lt"/>
                <a:ea typeface="Now Bold"/>
                <a:cs typeface="Now Bold"/>
                <a:sym typeface="Now Bold"/>
              </a:rPr>
              <a:t>COMMERCIALIZATION &amp; POLICY IMPLEMENTATION</a:t>
            </a:r>
          </a:p>
        </p:txBody>
      </p:sp>
      <p:sp>
        <p:nvSpPr>
          <p:cNvPr id="6" name="TextBox 6"/>
          <p:cNvSpPr txBox="1"/>
          <p:nvPr/>
        </p:nvSpPr>
        <p:spPr>
          <a:xfrm>
            <a:off x="6602537" y="1251103"/>
            <a:ext cx="3884610" cy="347425"/>
          </a:xfrm>
          <a:prstGeom prst="rect">
            <a:avLst/>
          </a:prstGeom>
        </p:spPr>
        <p:txBody>
          <a:bodyPr lIns="0" tIns="0" rIns="0" bIns="0" rtlCol="0" anchor="t">
            <a:spAutoFit/>
          </a:bodyPr>
          <a:lstStyle/>
          <a:p>
            <a:pPr algn="ctr">
              <a:lnSpc>
                <a:spcPts val="2900"/>
              </a:lnSpc>
              <a:spcBef>
                <a:spcPct val="0"/>
              </a:spcBef>
            </a:pPr>
            <a:r>
              <a:rPr lang="en-US" sz="2071" b="1" dirty="0">
                <a:solidFill>
                  <a:srgbClr val="0073D0"/>
                </a:solidFill>
                <a:latin typeface="+mj-lt"/>
                <a:ea typeface="Now Bold"/>
                <a:cs typeface="Now Bold"/>
                <a:sym typeface="Now Bold"/>
              </a:rPr>
              <a:t>FULL-SCALE GLOBAL IMPACT</a:t>
            </a:r>
          </a:p>
        </p:txBody>
      </p:sp>
      <p:sp>
        <p:nvSpPr>
          <p:cNvPr id="7" name="TextBox 7"/>
          <p:cNvSpPr txBox="1"/>
          <p:nvPr/>
        </p:nvSpPr>
        <p:spPr>
          <a:xfrm>
            <a:off x="1006912" y="4110538"/>
            <a:ext cx="1900866" cy="324833"/>
          </a:xfrm>
          <a:prstGeom prst="rect">
            <a:avLst/>
          </a:prstGeom>
        </p:spPr>
        <p:txBody>
          <a:bodyPr lIns="0" tIns="0" rIns="0" bIns="0" rtlCol="0" anchor="t">
            <a:spAutoFit/>
          </a:bodyPr>
          <a:lstStyle/>
          <a:p>
            <a:pPr algn="ctr">
              <a:lnSpc>
                <a:spcPts val="2694"/>
              </a:lnSpc>
              <a:spcBef>
                <a:spcPct val="0"/>
              </a:spcBef>
            </a:pPr>
            <a:r>
              <a:rPr lang="en-US" sz="1924" b="1">
                <a:solidFill>
                  <a:srgbClr val="FFFFFF"/>
                </a:solidFill>
                <a:latin typeface="+mj-lt"/>
                <a:ea typeface="Open Sauce Bold"/>
                <a:cs typeface="Open Sauce Bold"/>
                <a:sym typeface="Open Sauce Bold"/>
              </a:rPr>
              <a:t>2028</a:t>
            </a:r>
          </a:p>
        </p:txBody>
      </p:sp>
      <p:grpSp>
        <p:nvGrpSpPr>
          <p:cNvPr id="8" name="Group 8"/>
          <p:cNvGrpSpPr/>
          <p:nvPr/>
        </p:nvGrpSpPr>
        <p:grpSpPr>
          <a:xfrm>
            <a:off x="1647077" y="5480779"/>
            <a:ext cx="620537" cy="984579"/>
            <a:chOff x="0" y="0"/>
            <a:chExt cx="216309" cy="343209"/>
          </a:xfrm>
        </p:grpSpPr>
        <p:sp>
          <p:nvSpPr>
            <p:cNvPr id="9" name="Freeform 9"/>
            <p:cNvSpPr/>
            <p:nvPr/>
          </p:nvSpPr>
          <p:spPr>
            <a:xfrm>
              <a:off x="0" y="0"/>
              <a:ext cx="216309" cy="343209"/>
            </a:xfrm>
            <a:custGeom>
              <a:avLst/>
              <a:gdLst/>
              <a:ahLst/>
              <a:cxnLst/>
              <a:rect l="l" t="t" r="r" b="b"/>
              <a:pathLst>
                <a:path w="216309" h="343209">
                  <a:moveTo>
                    <a:pt x="0" y="0"/>
                  </a:moveTo>
                  <a:lnTo>
                    <a:pt x="216309" y="0"/>
                  </a:lnTo>
                  <a:lnTo>
                    <a:pt x="216309" y="343209"/>
                  </a:lnTo>
                  <a:lnTo>
                    <a:pt x="0" y="343209"/>
                  </a:lnTo>
                  <a:close/>
                </a:path>
              </a:pathLst>
            </a:custGeom>
            <a:solidFill>
              <a:srgbClr val="FFFFFF"/>
            </a:solidFill>
          </p:spPr>
          <p:txBody>
            <a:bodyPr/>
            <a:lstStyle/>
            <a:p>
              <a:endParaRPr lang="en-US">
                <a:latin typeface="+mj-lt"/>
              </a:endParaRPr>
            </a:p>
          </p:txBody>
        </p:sp>
        <p:sp>
          <p:nvSpPr>
            <p:cNvPr id="10" name="TextBox 10"/>
            <p:cNvSpPr txBox="1"/>
            <p:nvPr/>
          </p:nvSpPr>
          <p:spPr>
            <a:xfrm>
              <a:off x="0" y="-19050"/>
              <a:ext cx="216309" cy="362259"/>
            </a:xfrm>
            <a:prstGeom prst="rect">
              <a:avLst/>
            </a:prstGeom>
          </p:spPr>
          <p:txBody>
            <a:bodyPr lIns="50800" tIns="50800" rIns="50800" bIns="50800" rtlCol="0" anchor="ctr"/>
            <a:lstStyle/>
            <a:p>
              <a:pPr algn="ctr">
                <a:lnSpc>
                  <a:spcPts val="1997"/>
                </a:lnSpc>
              </a:pPr>
              <a:endParaRPr>
                <a:latin typeface="+mj-lt"/>
              </a:endParaRPr>
            </a:p>
          </p:txBody>
        </p:sp>
      </p:grpSp>
      <p:sp>
        <p:nvSpPr>
          <p:cNvPr id="11" name="TextBox 11"/>
          <p:cNvSpPr txBox="1"/>
          <p:nvPr/>
        </p:nvSpPr>
        <p:spPr>
          <a:xfrm>
            <a:off x="38190" y="6254460"/>
            <a:ext cx="9592648" cy="1169807"/>
          </a:xfrm>
          <a:prstGeom prst="rect">
            <a:avLst/>
          </a:prstGeom>
        </p:spPr>
        <p:txBody>
          <a:bodyPr wrap="square" lIns="0" tIns="0" rIns="0" bIns="0" rtlCol="0" anchor="t">
            <a:spAutoFit/>
          </a:bodyPr>
          <a:lstStyle/>
          <a:p>
            <a:pPr marL="359163" lvl="1" indent="-179581" algn="l">
              <a:lnSpc>
                <a:spcPts val="2328"/>
              </a:lnSpc>
              <a:buFont typeface="Arial"/>
              <a:buChar char="•"/>
            </a:pPr>
            <a:r>
              <a:rPr lang="en-US" sz="1663" b="1" dirty="0">
                <a:solidFill>
                  <a:srgbClr val="000000"/>
                </a:solidFill>
                <a:latin typeface="+mj-lt"/>
                <a:ea typeface="Now Bold"/>
                <a:cs typeface="Now Bold"/>
                <a:sym typeface="Now Bold"/>
              </a:rPr>
              <a:t>Early 2028</a:t>
            </a:r>
            <a:r>
              <a:rPr lang="en-US" sz="1663" dirty="0">
                <a:solidFill>
                  <a:srgbClr val="000000"/>
                </a:solidFill>
                <a:latin typeface="+mj-lt"/>
                <a:ea typeface="Now"/>
                <a:cs typeface="Now"/>
                <a:sym typeface="Now"/>
              </a:rPr>
              <a:t>: Launch Phase 2 process with at least three new DBDI ocean communities</a:t>
            </a:r>
          </a:p>
          <a:p>
            <a:pPr marL="359163" lvl="1" indent="-179581" algn="l">
              <a:lnSpc>
                <a:spcPts val="2328"/>
              </a:lnSpc>
              <a:buFont typeface="Arial"/>
              <a:buChar char="•"/>
            </a:pPr>
            <a:r>
              <a:rPr lang="en-US" sz="1663" b="1" dirty="0">
                <a:solidFill>
                  <a:srgbClr val="000000"/>
                </a:solidFill>
                <a:latin typeface="+mj-lt"/>
                <a:ea typeface="Now Bold"/>
                <a:cs typeface="Now Bold"/>
                <a:sym typeface="Now Bold"/>
              </a:rPr>
              <a:t>Mid-2028:</a:t>
            </a:r>
            <a:r>
              <a:rPr lang="en-US" sz="1663" dirty="0">
                <a:solidFill>
                  <a:srgbClr val="000000"/>
                </a:solidFill>
                <a:latin typeface="+mj-lt"/>
                <a:ea typeface="Now"/>
                <a:cs typeface="Now"/>
                <a:sym typeface="Now"/>
              </a:rPr>
              <a:t> Establish international policy frameworks for </a:t>
            </a:r>
            <a:r>
              <a:rPr lang="en-US" sz="1663" dirty="0" err="1">
                <a:solidFill>
                  <a:srgbClr val="000000"/>
                </a:solidFill>
                <a:latin typeface="+mj-lt"/>
                <a:ea typeface="Now"/>
                <a:cs typeface="Now"/>
                <a:sym typeface="Now"/>
              </a:rPr>
              <a:t>mCDR</a:t>
            </a:r>
            <a:r>
              <a:rPr lang="en-US" sz="1663" dirty="0">
                <a:solidFill>
                  <a:srgbClr val="000000"/>
                </a:solidFill>
                <a:latin typeface="+mj-lt"/>
                <a:ea typeface="Now"/>
                <a:cs typeface="Now"/>
                <a:sym typeface="Now"/>
              </a:rPr>
              <a:t> regulation</a:t>
            </a:r>
          </a:p>
          <a:p>
            <a:pPr marL="359163" lvl="1" indent="-179581" algn="l">
              <a:lnSpc>
                <a:spcPts val="2328"/>
              </a:lnSpc>
              <a:buFont typeface="Arial"/>
              <a:buChar char="•"/>
            </a:pPr>
            <a:r>
              <a:rPr lang="en-US" sz="1663" b="1" dirty="0">
                <a:solidFill>
                  <a:srgbClr val="000000"/>
                </a:solidFill>
                <a:latin typeface="+mj-lt"/>
                <a:ea typeface="Now Bold"/>
                <a:cs typeface="Now Bold"/>
                <a:sym typeface="Now Bold"/>
              </a:rPr>
              <a:t>Late 2028:</a:t>
            </a:r>
            <a:r>
              <a:rPr lang="en-US" sz="1663" dirty="0">
                <a:solidFill>
                  <a:srgbClr val="000000"/>
                </a:solidFill>
                <a:latin typeface="+mj-lt"/>
                <a:ea typeface="Now"/>
                <a:cs typeface="Now"/>
                <a:sym typeface="Now"/>
              </a:rPr>
              <a:t> Expand the global affiliate network to 15 ocean communities worldwide</a:t>
            </a:r>
          </a:p>
          <a:p>
            <a:pPr marL="359163" lvl="1" indent="-179581" algn="l">
              <a:lnSpc>
                <a:spcPts val="2328"/>
              </a:lnSpc>
              <a:spcBef>
                <a:spcPct val="0"/>
              </a:spcBef>
              <a:buFont typeface="Arial"/>
              <a:buChar char="•"/>
            </a:pPr>
            <a:r>
              <a:rPr lang="en-US" sz="1663" b="1" dirty="0">
                <a:solidFill>
                  <a:srgbClr val="000000"/>
                </a:solidFill>
                <a:latin typeface="+mj-lt"/>
                <a:ea typeface="Now Bold"/>
                <a:cs typeface="Now Bold"/>
                <a:sym typeface="Now Bold"/>
              </a:rPr>
              <a:t>Late 2028:</a:t>
            </a:r>
            <a:r>
              <a:rPr lang="en-US" sz="1663" dirty="0">
                <a:solidFill>
                  <a:srgbClr val="000000"/>
                </a:solidFill>
                <a:latin typeface="+mj-lt"/>
                <a:ea typeface="Now"/>
                <a:cs typeface="Now"/>
                <a:sym typeface="Now"/>
              </a:rPr>
              <a:t> Expand the Blue Economy workforce by 500+ trained specialists per year</a:t>
            </a:r>
          </a:p>
        </p:txBody>
      </p:sp>
      <p:grpSp>
        <p:nvGrpSpPr>
          <p:cNvPr id="12" name="Group 12"/>
          <p:cNvGrpSpPr/>
          <p:nvPr/>
        </p:nvGrpSpPr>
        <p:grpSpPr>
          <a:xfrm rot="-636833">
            <a:off x="4348933" y="1947535"/>
            <a:ext cx="620537" cy="659398"/>
            <a:chOff x="0" y="0"/>
            <a:chExt cx="216309" cy="229856"/>
          </a:xfrm>
        </p:grpSpPr>
        <p:sp>
          <p:nvSpPr>
            <p:cNvPr id="13" name="Freeform 13"/>
            <p:cNvSpPr/>
            <p:nvPr/>
          </p:nvSpPr>
          <p:spPr>
            <a:xfrm>
              <a:off x="0" y="0"/>
              <a:ext cx="216309" cy="229856"/>
            </a:xfrm>
            <a:custGeom>
              <a:avLst/>
              <a:gdLst/>
              <a:ahLst/>
              <a:cxnLst/>
              <a:rect l="l" t="t" r="r" b="b"/>
              <a:pathLst>
                <a:path w="216309" h="229856">
                  <a:moveTo>
                    <a:pt x="0" y="0"/>
                  </a:moveTo>
                  <a:lnTo>
                    <a:pt x="216309" y="0"/>
                  </a:lnTo>
                  <a:lnTo>
                    <a:pt x="216309" y="229856"/>
                  </a:lnTo>
                  <a:lnTo>
                    <a:pt x="0" y="229856"/>
                  </a:lnTo>
                  <a:close/>
                </a:path>
              </a:pathLst>
            </a:custGeom>
            <a:solidFill>
              <a:srgbClr val="FFFFFF"/>
            </a:solidFill>
          </p:spPr>
          <p:txBody>
            <a:bodyPr/>
            <a:lstStyle/>
            <a:p>
              <a:endParaRPr lang="en-US">
                <a:latin typeface="+mj-lt"/>
              </a:endParaRPr>
            </a:p>
          </p:txBody>
        </p:sp>
        <p:sp>
          <p:nvSpPr>
            <p:cNvPr id="14" name="TextBox 14"/>
            <p:cNvSpPr txBox="1"/>
            <p:nvPr/>
          </p:nvSpPr>
          <p:spPr>
            <a:xfrm>
              <a:off x="0" y="-19050"/>
              <a:ext cx="216309" cy="248906"/>
            </a:xfrm>
            <a:prstGeom prst="rect">
              <a:avLst/>
            </a:prstGeom>
          </p:spPr>
          <p:txBody>
            <a:bodyPr lIns="50800" tIns="50800" rIns="50800" bIns="50800" rtlCol="0" anchor="ctr"/>
            <a:lstStyle/>
            <a:p>
              <a:pPr algn="ctr">
                <a:lnSpc>
                  <a:spcPts val="1997"/>
                </a:lnSpc>
              </a:pPr>
              <a:endParaRPr>
                <a:latin typeface="+mj-lt"/>
              </a:endParaRPr>
            </a:p>
          </p:txBody>
        </p:sp>
      </p:grpSp>
      <p:grpSp>
        <p:nvGrpSpPr>
          <p:cNvPr id="15" name="Group 15"/>
          <p:cNvGrpSpPr/>
          <p:nvPr/>
        </p:nvGrpSpPr>
        <p:grpSpPr>
          <a:xfrm rot="-5400000">
            <a:off x="10045158" y="3324318"/>
            <a:ext cx="6082461" cy="1259223"/>
            <a:chOff x="0" y="0"/>
            <a:chExt cx="2120248" cy="438945"/>
          </a:xfrm>
        </p:grpSpPr>
        <p:sp>
          <p:nvSpPr>
            <p:cNvPr id="16" name="Freeform 16"/>
            <p:cNvSpPr/>
            <p:nvPr/>
          </p:nvSpPr>
          <p:spPr>
            <a:xfrm>
              <a:off x="0" y="0"/>
              <a:ext cx="2120248" cy="438945"/>
            </a:xfrm>
            <a:custGeom>
              <a:avLst/>
              <a:gdLst/>
              <a:ahLst/>
              <a:cxnLst/>
              <a:rect l="l" t="t" r="r" b="b"/>
              <a:pathLst>
                <a:path w="2120248" h="438945">
                  <a:moveTo>
                    <a:pt x="0" y="0"/>
                  </a:moveTo>
                  <a:lnTo>
                    <a:pt x="2120248" y="0"/>
                  </a:lnTo>
                  <a:lnTo>
                    <a:pt x="2120248" y="438945"/>
                  </a:lnTo>
                  <a:lnTo>
                    <a:pt x="0" y="438945"/>
                  </a:lnTo>
                  <a:close/>
                </a:path>
              </a:pathLst>
            </a:custGeom>
            <a:gradFill rotWithShape="1">
              <a:gsLst>
                <a:gs pos="0">
                  <a:srgbClr val="00569E">
                    <a:alpha val="100000"/>
                  </a:srgbClr>
                </a:gs>
                <a:gs pos="100000">
                  <a:srgbClr val="012B4D">
                    <a:alpha val="100000"/>
                  </a:srgbClr>
                </a:gs>
              </a:gsLst>
              <a:path path="circle">
                <a:fillToRect r="100000" b="100000"/>
              </a:path>
              <a:tileRect l="-100000" t="-100000"/>
            </a:gradFill>
          </p:spPr>
          <p:txBody>
            <a:bodyPr/>
            <a:lstStyle/>
            <a:p>
              <a:endParaRPr lang="en-US">
                <a:latin typeface="+mj-lt"/>
              </a:endParaRPr>
            </a:p>
          </p:txBody>
        </p:sp>
        <p:sp>
          <p:nvSpPr>
            <p:cNvPr id="17" name="TextBox 17"/>
            <p:cNvSpPr txBox="1"/>
            <p:nvPr/>
          </p:nvSpPr>
          <p:spPr>
            <a:xfrm>
              <a:off x="0" y="-19050"/>
              <a:ext cx="2120248" cy="457995"/>
            </a:xfrm>
            <a:prstGeom prst="rect">
              <a:avLst/>
            </a:prstGeom>
          </p:spPr>
          <p:txBody>
            <a:bodyPr lIns="50800" tIns="50800" rIns="50800" bIns="50800" rtlCol="0" anchor="ctr"/>
            <a:lstStyle/>
            <a:p>
              <a:pPr algn="ctr">
                <a:lnSpc>
                  <a:spcPts val="1995"/>
                </a:lnSpc>
              </a:pPr>
              <a:endParaRPr>
                <a:latin typeface="+mj-lt"/>
              </a:endParaRPr>
            </a:p>
          </p:txBody>
        </p:sp>
      </p:grpSp>
      <p:grpSp>
        <p:nvGrpSpPr>
          <p:cNvPr id="18" name="Group 18"/>
          <p:cNvGrpSpPr/>
          <p:nvPr/>
        </p:nvGrpSpPr>
        <p:grpSpPr>
          <a:xfrm>
            <a:off x="8458284" y="3870717"/>
            <a:ext cx="4933528" cy="2072883"/>
            <a:chOff x="0" y="0"/>
            <a:chExt cx="1364316" cy="573234"/>
          </a:xfrm>
        </p:grpSpPr>
        <p:sp>
          <p:nvSpPr>
            <p:cNvPr id="19" name="Freeform 19"/>
            <p:cNvSpPr/>
            <p:nvPr/>
          </p:nvSpPr>
          <p:spPr>
            <a:xfrm>
              <a:off x="0" y="0"/>
              <a:ext cx="1364316" cy="573234"/>
            </a:xfrm>
            <a:custGeom>
              <a:avLst/>
              <a:gdLst/>
              <a:ahLst/>
              <a:cxnLst/>
              <a:rect l="l" t="t" r="r" b="b"/>
              <a:pathLst>
                <a:path w="1364316" h="573234">
                  <a:moveTo>
                    <a:pt x="0" y="0"/>
                  </a:moveTo>
                  <a:lnTo>
                    <a:pt x="1364316" y="0"/>
                  </a:lnTo>
                  <a:lnTo>
                    <a:pt x="1364316" y="573234"/>
                  </a:lnTo>
                  <a:lnTo>
                    <a:pt x="0" y="573234"/>
                  </a:lnTo>
                  <a:close/>
                </a:path>
              </a:pathLst>
            </a:custGeom>
            <a:solidFill>
              <a:srgbClr val="F5F5F5"/>
            </a:solidFill>
            <a:ln cap="sq">
              <a:noFill/>
              <a:prstDash val="solid"/>
              <a:miter/>
            </a:ln>
          </p:spPr>
          <p:txBody>
            <a:bodyPr/>
            <a:lstStyle/>
            <a:p>
              <a:endParaRPr lang="en-US">
                <a:latin typeface="+mj-lt"/>
              </a:endParaRPr>
            </a:p>
          </p:txBody>
        </p:sp>
        <p:sp>
          <p:nvSpPr>
            <p:cNvPr id="20" name="TextBox 20"/>
            <p:cNvSpPr txBox="1"/>
            <p:nvPr/>
          </p:nvSpPr>
          <p:spPr>
            <a:xfrm>
              <a:off x="0" y="-28575"/>
              <a:ext cx="1364316" cy="601809"/>
            </a:xfrm>
            <a:prstGeom prst="rect">
              <a:avLst/>
            </a:prstGeom>
          </p:spPr>
          <p:txBody>
            <a:bodyPr lIns="38100" tIns="38100" rIns="38100" bIns="38100" rtlCol="0" anchor="ctr"/>
            <a:lstStyle/>
            <a:p>
              <a:pPr algn="ctr">
                <a:lnSpc>
                  <a:spcPts val="1402"/>
                </a:lnSpc>
              </a:pPr>
              <a:endParaRPr>
                <a:latin typeface="+mj-lt"/>
              </a:endParaRPr>
            </a:p>
          </p:txBody>
        </p:sp>
      </p:grpSp>
      <p:sp>
        <p:nvSpPr>
          <p:cNvPr id="21" name="TextBox 21"/>
          <p:cNvSpPr txBox="1"/>
          <p:nvPr/>
        </p:nvSpPr>
        <p:spPr>
          <a:xfrm>
            <a:off x="8758609" y="4278381"/>
            <a:ext cx="4365116" cy="1204689"/>
          </a:xfrm>
          <a:prstGeom prst="rect">
            <a:avLst/>
          </a:prstGeom>
        </p:spPr>
        <p:txBody>
          <a:bodyPr lIns="0" tIns="0" rIns="0" bIns="0" rtlCol="0" anchor="t">
            <a:spAutoFit/>
          </a:bodyPr>
          <a:lstStyle/>
          <a:p>
            <a:pPr algn="ctr">
              <a:lnSpc>
                <a:spcPts val="3150"/>
              </a:lnSpc>
              <a:spcBef>
                <a:spcPct val="0"/>
              </a:spcBef>
            </a:pPr>
            <a:r>
              <a:rPr lang="en-US" sz="2250" b="1" dirty="0">
                <a:solidFill>
                  <a:srgbClr val="004A87"/>
                </a:solidFill>
                <a:latin typeface="+mj-lt"/>
                <a:ea typeface="Now Bold"/>
                <a:cs typeface="Now Bold"/>
                <a:sym typeface="Now Bold"/>
              </a:rPr>
              <a:t>Now is the time to act—be a part of the solution in scaling ocean innovations globally!</a:t>
            </a:r>
          </a:p>
        </p:txBody>
      </p:sp>
      <p:sp>
        <p:nvSpPr>
          <p:cNvPr id="22" name="AutoShape 22"/>
          <p:cNvSpPr/>
          <p:nvPr/>
        </p:nvSpPr>
        <p:spPr>
          <a:xfrm flipH="1" flipV="1">
            <a:off x="4959321" y="1896164"/>
            <a:ext cx="8552" cy="1192115"/>
          </a:xfrm>
          <a:prstGeom prst="line">
            <a:avLst/>
          </a:prstGeom>
          <a:ln w="38100" cap="flat">
            <a:solidFill>
              <a:srgbClr val="0071C9"/>
            </a:solidFill>
            <a:prstDash val="solid"/>
            <a:headEnd type="none" w="sm" len="sm"/>
            <a:tailEnd type="none" w="sm" len="sm"/>
          </a:ln>
        </p:spPr>
        <p:txBody>
          <a:bodyPr/>
          <a:lstStyle/>
          <a:p>
            <a:endParaRPr lang="en-US">
              <a:latin typeface="+mj-lt"/>
            </a:endParaRPr>
          </a:p>
        </p:txBody>
      </p:sp>
      <p:grpSp>
        <p:nvGrpSpPr>
          <p:cNvPr id="23" name="Group 23"/>
          <p:cNvGrpSpPr/>
          <p:nvPr/>
        </p:nvGrpSpPr>
        <p:grpSpPr>
          <a:xfrm>
            <a:off x="3380325" y="2582604"/>
            <a:ext cx="3213195" cy="3209178"/>
            <a:chOff x="0" y="0"/>
            <a:chExt cx="4284260" cy="4278904"/>
          </a:xfrm>
        </p:grpSpPr>
        <p:sp>
          <p:nvSpPr>
            <p:cNvPr id="24" name="Freeform 24"/>
            <p:cNvSpPr/>
            <p:nvPr/>
          </p:nvSpPr>
          <p:spPr>
            <a:xfrm>
              <a:off x="0" y="0"/>
              <a:ext cx="4284260" cy="4278904"/>
            </a:xfrm>
            <a:custGeom>
              <a:avLst/>
              <a:gdLst/>
              <a:ahLst/>
              <a:cxnLst/>
              <a:rect l="l" t="t" r="r" b="b"/>
              <a:pathLst>
                <a:path w="4284260" h="4278904">
                  <a:moveTo>
                    <a:pt x="0" y="0"/>
                  </a:moveTo>
                  <a:lnTo>
                    <a:pt x="4284260" y="0"/>
                  </a:lnTo>
                  <a:lnTo>
                    <a:pt x="4284260" y="4278904"/>
                  </a:lnTo>
                  <a:lnTo>
                    <a:pt x="0" y="4278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grpSp>
          <p:nvGrpSpPr>
            <p:cNvPr id="25" name="Group 25"/>
            <p:cNvGrpSpPr/>
            <p:nvPr/>
          </p:nvGrpSpPr>
          <p:grpSpPr>
            <a:xfrm>
              <a:off x="513449" y="1283579"/>
              <a:ext cx="415121" cy="395662"/>
              <a:chOff x="0" y="0"/>
              <a:chExt cx="812800" cy="774700"/>
            </a:xfrm>
          </p:grpSpPr>
          <p:sp>
            <p:nvSpPr>
              <p:cNvPr id="26" name="Freeform 26"/>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w="19050" cap="sq">
                <a:solidFill>
                  <a:srgbClr val="000000"/>
                </a:solidFill>
                <a:prstDash val="solid"/>
                <a:miter/>
              </a:ln>
            </p:spPr>
            <p:txBody>
              <a:bodyPr/>
              <a:lstStyle/>
              <a:p>
                <a:endParaRPr lang="en-US">
                  <a:latin typeface="+mj-lt"/>
                </a:endParaRPr>
              </a:p>
            </p:txBody>
          </p:sp>
          <p:sp>
            <p:nvSpPr>
              <p:cNvPr id="27" name="TextBox 27"/>
              <p:cNvSpPr txBox="1"/>
              <p:nvPr/>
            </p:nvSpPr>
            <p:spPr>
              <a:xfrm>
                <a:off x="228600" y="238125"/>
                <a:ext cx="355600" cy="371475"/>
              </a:xfrm>
              <a:prstGeom prst="rect">
                <a:avLst/>
              </a:prstGeom>
            </p:spPr>
            <p:txBody>
              <a:bodyPr lIns="50800" tIns="50800" rIns="50800" bIns="50800" rtlCol="0" anchor="ctr"/>
              <a:lstStyle/>
              <a:p>
                <a:pPr algn="ctr">
                  <a:lnSpc>
                    <a:spcPts val="2050"/>
                  </a:lnSpc>
                </a:pPr>
                <a:endParaRPr>
                  <a:latin typeface="+mj-lt"/>
                </a:endParaRPr>
              </a:p>
            </p:txBody>
          </p:sp>
        </p:grpSp>
        <p:grpSp>
          <p:nvGrpSpPr>
            <p:cNvPr id="28" name="Group 28"/>
            <p:cNvGrpSpPr/>
            <p:nvPr/>
          </p:nvGrpSpPr>
          <p:grpSpPr>
            <a:xfrm>
              <a:off x="1731358" y="1283579"/>
              <a:ext cx="415121" cy="395662"/>
              <a:chOff x="0" y="0"/>
              <a:chExt cx="812800" cy="774700"/>
            </a:xfrm>
          </p:grpSpPr>
          <p:sp>
            <p:nvSpPr>
              <p:cNvPr id="29" name="Freeform 29"/>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w="19050" cap="sq">
                <a:solidFill>
                  <a:srgbClr val="000000"/>
                </a:solidFill>
                <a:prstDash val="solid"/>
                <a:miter/>
              </a:ln>
            </p:spPr>
            <p:txBody>
              <a:bodyPr/>
              <a:lstStyle/>
              <a:p>
                <a:endParaRPr lang="en-US">
                  <a:latin typeface="+mj-lt"/>
                </a:endParaRPr>
              </a:p>
            </p:txBody>
          </p:sp>
          <p:sp>
            <p:nvSpPr>
              <p:cNvPr id="30" name="TextBox 30"/>
              <p:cNvSpPr txBox="1"/>
              <p:nvPr/>
            </p:nvSpPr>
            <p:spPr>
              <a:xfrm>
                <a:off x="228600" y="238125"/>
                <a:ext cx="355600" cy="371475"/>
              </a:xfrm>
              <a:prstGeom prst="rect">
                <a:avLst/>
              </a:prstGeom>
            </p:spPr>
            <p:txBody>
              <a:bodyPr lIns="50800" tIns="50800" rIns="50800" bIns="50800" rtlCol="0" anchor="ctr"/>
              <a:lstStyle/>
              <a:p>
                <a:pPr algn="ctr">
                  <a:lnSpc>
                    <a:spcPts val="2050"/>
                  </a:lnSpc>
                </a:pPr>
                <a:endParaRPr>
                  <a:latin typeface="+mj-lt"/>
                </a:endParaRPr>
              </a:p>
            </p:txBody>
          </p:sp>
        </p:grpSp>
        <p:grpSp>
          <p:nvGrpSpPr>
            <p:cNvPr id="31" name="Group 31"/>
            <p:cNvGrpSpPr/>
            <p:nvPr/>
          </p:nvGrpSpPr>
          <p:grpSpPr>
            <a:xfrm>
              <a:off x="2641248" y="3201702"/>
              <a:ext cx="415121" cy="395662"/>
              <a:chOff x="0" y="0"/>
              <a:chExt cx="812800" cy="774700"/>
            </a:xfrm>
          </p:grpSpPr>
          <p:sp>
            <p:nvSpPr>
              <p:cNvPr id="32" name="Freeform 32"/>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w="19050" cap="sq">
                <a:solidFill>
                  <a:srgbClr val="000000"/>
                </a:solidFill>
                <a:prstDash val="solid"/>
                <a:miter/>
              </a:ln>
            </p:spPr>
            <p:txBody>
              <a:bodyPr/>
              <a:lstStyle/>
              <a:p>
                <a:endParaRPr lang="en-US">
                  <a:latin typeface="+mj-lt"/>
                </a:endParaRPr>
              </a:p>
            </p:txBody>
          </p:sp>
          <p:sp>
            <p:nvSpPr>
              <p:cNvPr id="33" name="TextBox 33"/>
              <p:cNvSpPr txBox="1"/>
              <p:nvPr/>
            </p:nvSpPr>
            <p:spPr>
              <a:xfrm>
                <a:off x="228600" y="238125"/>
                <a:ext cx="355600" cy="371475"/>
              </a:xfrm>
              <a:prstGeom prst="rect">
                <a:avLst/>
              </a:prstGeom>
            </p:spPr>
            <p:txBody>
              <a:bodyPr lIns="50800" tIns="50800" rIns="50800" bIns="50800" rtlCol="0" anchor="ctr"/>
              <a:lstStyle/>
              <a:p>
                <a:pPr algn="ctr">
                  <a:lnSpc>
                    <a:spcPts val="2050"/>
                  </a:lnSpc>
                </a:pPr>
                <a:endParaRPr>
                  <a:latin typeface="+mj-lt"/>
                </a:endParaRPr>
              </a:p>
            </p:txBody>
          </p:sp>
        </p:grpSp>
        <p:grpSp>
          <p:nvGrpSpPr>
            <p:cNvPr id="34" name="Group 34"/>
            <p:cNvGrpSpPr/>
            <p:nvPr/>
          </p:nvGrpSpPr>
          <p:grpSpPr>
            <a:xfrm>
              <a:off x="3299121" y="681540"/>
              <a:ext cx="415121" cy="395662"/>
              <a:chOff x="0" y="0"/>
              <a:chExt cx="812800" cy="774700"/>
            </a:xfrm>
          </p:grpSpPr>
          <p:sp>
            <p:nvSpPr>
              <p:cNvPr id="35" name="Freeform 35"/>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w="19050" cap="sq">
                <a:solidFill>
                  <a:srgbClr val="000000"/>
                </a:solidFill>
                <a:prstDash val="solid"/>
                <a:miter/>
              </a:ln>
            </p:spPr>
            <p:txBody>
              <a:bodyPr/>
              <a:lstStyle/>
              <a:p>
                <a:endParaRPr lang="en-US">
                  <a:latin typeface="+mj-lt"/>
                </a:endParaRPr>
              </a:p>
            </p:txBody>
          </p:sp>
          <p:sp>
            <p:nvSpPr>
              <p:cNvPr id="36" name="TextBox 36"/>
              <p:cNvSpPr txBox="1"/>
              <p:nvPr/>
            </p:nvSpPr>
            <p:spPr>
              <a:xfrm>
                <a:off x="228600" y="238125"/>
                <a:ext cx="355600" cy="371475"/>
              </a:xfrm>
              <a:prstGeom prst="rect">
                <a:avLst/>
              </a:prstGeom>
            </p:spPr>
            <p:txBody>
              <a:bodyPr lIns="50800" tIns="50800" rIns="50800" bIns="50800" rtlCol="0" anchor="ctr"/>
              <a:lstStyle/>
              <a:p>
                <a:pPr algn="ctr">
                  <a:lnSpc>
                    <a:spcPts val="2050"/>
                  </a:lnSpc>
                </a:pPr>
                <a:endParaRPr>
                  <a:latin typeface="+mj-lt"/>
                </a:endParaRPr>
              </a:p>
            </p:txBody>
          </p:sp>
        </p:grpSp>
        <p:grpSp>
          <p:nvGrpSpPr>
            <p:cNvPr id="37" name="Group 37"/>
            <p:cNvGrpSpPr/>
            <p:nvPr/>
          </p:nvGrpSpPr>
          <p:grpSpPr>
            <a:xfrm>
              <a:off x="3714242" y="1085748"/>
              <a:ext cx="415121" cy="395662"/>
              <a:chOff x="0" y="0"/>
              <a:chExt cx="812800" cy="774700"/>
            </a:xfrm>
          </p:grpSpPr>
          <p:sp>
            <p:nvSpPr>
              <p:cNvPr id="38" name="Freeform 38"/>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w="19050" cap="sq">
                <a:solidFill>
                  <a:srgbClr val="000000"/>
                </a:solidFill>
                <a:prstDash val="solid"/>
                <a:miter/>
              </a:ln>
            </p:spPr>
            <p:txBody>
              <a:bodyPr/>
              <a:lstStyle/>
              <a:p>
                <a:endParaRPr lang="en-US">
                  <a:latin typeface="+mj-lt"/>
                </a:endParaRPr>
              </a:p>
            </p:txBody>
          </p:sp>
          <p:sp>
            <p:nvSpPr>
              <p:cNvPr id="39" name="TextBox 39"/>
              <p:cNvSpPr txBox="1"/>
              <p:nvPr/>
            </p:nvSpPr>
            <p:spPr>
              <a:xfrm>
                <a:off x="228600" y="238125"/>
                <a:ext cx="355600" cy="371475"/>
              </a:xfrm>
              <a:prstGeom prst="rect">
                <a:avLst/>
              </a:prstGeom>
            </p:spPr>
            <p:txBody>
              <a:bodyPr lIns="50800" tIns="50800" rIns="50800" bIns="50800" rtlCol="0" anchor="ctr"/>
              <a:lstStyle/>
              <a:p>
                <a:pPr algn="ctr">
                  <a:lnSpc>
                    <a:spcPts val="2050"/>
                  </a:lnSpc>
                </a:pPr>
                <a:endParaRPr>
                  <a:latin typeface="+mj-lt"/>
                </a:endParaRPr>
              </a:p>
            </p:txBody>
          </p:sp>
        </p:grpSp>
        <p:grpSp>
          <p:nvGrpSpPr>
            <p:cNvPr id="40" name="Group 40"/>
            <p:cNvGrpSpPr/>
            <p:nvPr/>
          </p:nvGrpSpPr>
          <p:grpSpPr>
            <a:xfrm>
              <a:off x="3714242" y="2910031"/>
              <a:ext cx="415121" cy="395662"/>
              <a:chOff x="0" y="0"/>
              <a:chExt cx="812800" cy="774700"/>
            </a:xfrm>
          </p:grpSpPr>
          <p:sp>
            <p:nvSpPr>
              <p:cNvPr id="41" name="Freeform 41"/>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a:ln w="19050" cap="sq">
                <a:solidFill>
                  <a:srgbClr val="000000"/>
                </a:solidFill>
                <a:prstDash val="solid"/>
                <a:miter/>
              </a:ln>
            </p:spPr>
            <p:txBody>
              <a:bodyPr/>
              <a:lstStyle/>
              <a:p>
                <a:endParaRPr lang="en-US">
                  <a:latin typeface="+mj-lt"/>
                </a:endParaRPr>
              </a:p>
            </p:txBody>
          </p:sp>
          <p:sp>
            <p:nvSpPr>
              <p:cNvPr id="42" name="TextBox 42"/>
              <p:cNvSpPr txBox="1"/>
              <p:nvPr/>
            </p:nvSpPr>
            <p:spPr>
              <a:xfrm>
                <a:off x="228600" y="238125"/>
                <a:ext cx="355600" cy="371475"/>
              </a:xfrm>
              <a:prstGeom prst="rect">
                <a:avLst/>
              </a:prstGeom>
            </p:spPr>
            <p:txBody>
              <a:bodyPr lIns="50800" tIns="50800" rIns="50800" bIns="50800" rtlCol="0" anchor="ctr"/>
              <a:lstStyle/>
              <a:p>
                <a:pPr algn="ctr">
                  <a:lnSpc>
                    <a:spcPts val="2050"/>
                  </a:lnSpc>
                </a:pPr>
                <a:endParaRPr>
                  <a:latin typeface="+mj-lt"/>
                </a:endParaRPr>
              </a:p>
            </p:txBody>
          </p:sp>
        </p:grpSp>
      </p:grpSp>
      <p:sp>
        <p:nvSpPr>
          <p:cNvPr id="43" name="TextBox 43"/>
          <p:cNvSpPr txBox="1"/>
          <p:nvPr/>
        </p:nvSpPr>
        <p:spPr>
          <a:xfrm>
            <a:off x="3895654" y="4023744"/>
            <a:ext cx="2258468" cy="372218"/>
          </a:xfrm>
          <a:prstGeom prst="rect">
            <a:avLst/>
          </a:prstGeom>
        </p:spPr>
        <p:txBody>
          <a:bodyPr lIns="0" tIns="0" rIns="0" bIns="0" rtlCol="0" anchor="t">
            <a:spAutoFit/>
          </a:bodyPr>
          <a:lstStyle/>
          <a:p>
            <a:pPr algn="ctr">
              <a:lnSpc>
                <a:spcPts val="3063"/>
              </a:lnSpc>
              <a:spcBef>
                <a:spcPct val="0"/>
              </a:spcBef>
            </a:pPr>
            <a:r>
              <a:rPr lang="en-US" sz="2188" b="1" dirty="0">
                <a:solidFill>
                  <a:srgbClr val="FFFFFF"/>
                </a:solidFill>
                <a:latin typeface="+mj-lt"/>
                <a:ea typeface="Open Sauce Bold"/>
                <a:cs typeface="Open Sauce Bold"/>
                <a:sym typeface="Open Sauce Bold"/>
              </a:rPr>
              <a:t>2029-2030</a:t>
            </a:r>
          </a:p>
        </p:txBody>
      </p:sp>
      <p:sp>
        <p:nvSpPr>
          <p:cNvPr id="44" name="AutoShape 44"/>
          <p:cNvSpPr/>
          <p:nvPr/>
        </p:nvSpPr>
        <p:spPr>
          <a:xfrm>
            <a:off x="4959321" y="1915214"/>
            <a:ext cx="1192145" cy="0"/>
          </a:xfrm>
          <a:prstGeom prst="line">
            <a:avLst/>
          </a:prstGeom>
          <a:ln w="38100" cap="flat">
            <a:solidFill>
              <a:srgbClr val="0071C9"/>
            </a:solidFill>
            <a:prstDash val="solid"/>
            <a:headEnd type="none" w="sm" len="sm"/>
            <a:tailEnd type="none" w="sm" len="sm"/>
          </a:ln>
        </p:spPr>
        <p:txBody>
          <a:bodyPr/>
          <a:lstStyle/>
          <a:p>
            <a:endParaRPr lang="en-US">
              <a:latin typeface="+mj-lt"/>
            </a:endParaRPr>
          </a:p>
        </p:txBody>
      </p:sp>
    </p:spTree>
    <p:extLst>
      <p:ext uri="{BB962C8B-B14F-4D97-AF65-F5344CB8AC3E}">
        <p14:creationId xmlns:p14="http://schemas.microsoft.com/office/powerpoint/2010/main" val="2334941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oject Retrospective Presentation">
  <a:themeElements>
    <a:clrScheme name="Simple Light">
      <a:dk1>
        <a:srgbClr val="FFFFFF"/>
      </a:dk1>
      <a:lt1>
        <a:srgbClr val="131313"/>
      </a:lt1>
      <a:dk2>
        <a:srgbClr val="074963"/>
      </a:dk2>
      <a:lt2>
        <a:srgbClr val="313336"/>
      </a:lt2>
      <a:accent1>
        <a:srgbClr val="00FFFF"/>
      </a:accent1>
      <a:accent2>
        <a:srgbClr val="FA6E0B"/>
      </a:accent2>
      <a:accent3>
        <a:srgbClr val="AECDE4"/>
      </a:accent3>
      <a:accent4>
        <a:srgbClr val="7C7C7C"/>
      </a:accent4>
      <a:accent5>
        <a:srgbClr val="A4AAAD"/>
      </a:accent5>
      <a:accent6>
        <a:srgbClr val="0094F1"/>
      </a:accent6>
      <a:hlink>
        <a:srgbClr val="FA6E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7E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perra Master">
  <a:themeElements>
    <a:clrScheme name="Sperra">
      <a:dk1>
        <a:srgbClr val="104462"/>
      </a:dk1>
      <a:lt1>
        <a:srgbClr val="FFFFFF"/>
      </a:lt1>
      <a:dk2>
        <a:srgbClr val="104462"/>
      </a:dk2>
      <a:lt2>
        <a:srgbClr val="CACAC8"/>
      </a:lt2>
      <a:accent1>
        <a:srgbClr val="BBDE20"/>
      </a:accent1>
      <a:accent2>
        <a:srgbClr val="104462"/>
      </a:accent2>
      <a:accent3>
        <a:srgbClr val="CACAC8"/>
      </a:accent3>
      <a:accent4>
        <a:srgbClr val="13294B"/>
      </a:accent4>
      <a:accent5>
        <a:srgbClr val="2E3337"/>
      </a:accent5>
      <a:accent6>
        <a:srgbClr val="000000"/>
      </a:accent6>
      <a:hlink>
        <a:srgbClr val="BBDE20"/>
      </a:hlink>
      <a:folHlink>
        <a:srgbClr val="8F908E"/>
      </a:folHlink>
    </a:clrScheme>
    <a:fontScheme name="Sperra">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 Slide Deck_v0(2)" id="{5E1D3297-F703-4B79-A135-5C5F2E8909F4}" vid="{373EE82C-523A-488E-89A1-3A40E2D7F30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3278</TotalTime>
  <Words>4558</Words>
  <Application>Microsoft Office PowerPoint</Application>
  <PresentationFormat>Custom</PresentationFormat>
  <Paragraphs>381</Paragraphs>
  <Slides>38</Slides>
  <Notes>7</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38</vt:i4>
      </vt:variant>
    </vt:vector>
  </HeadingPairs>
  <TitlesOfParts>
    <vt:vector size="64" baseType="lpstr">
      <vt:lpstr>Instrument Sans SemiBold</vt:lpstr>
      <vt:lpstr>Open Sans</vt:lpstr>
      <vt:lpstr>Now</vt:lpstr>
      <vt:lpstr>Arial Black</vt:lpstr>
      <vt:lpstr>Play</vt:lpstr>
      <vt:lpstr>Trade Gothic Next</vt:lpstr>
      <vt:lpstr>Instrument Sans Medium</vt:lpstr>
      <vt:lpstr>Instrument Sans</vt:lpstr>
      <vt:lpstr>Tomorrow Medium</vt:lpstr>
      <vt:lpstr>Aptos</vt:lpstr>
      <vt:lpstr>Wingdings</vt:lpstr>
      <vt:lpstr>Open Sauce Bold</vt:lpstr>
      <vt:lpstr>Arial</vt:lpstr>
      <vt:lpstr>Now Bold</vt:lpstr>
      <vt:lpstr>Montserrat</vt:lpstr>
      <vt:lpstr>Aptos Display</vt:lpstr>
      <vt:lpstr>Tomorrow</vt:lpstr>
      <vt:lpstr>Calibri</vt:lpstr>
      <vt:lpstr>Verdana</vt:lpstr>
      <vt:lpstr>Montserrat SemiBold</vt:lpstr>
      <vt:lpstr>Office Theme</vt:lpstr>
      <vt:lpstr>Project Retrospective Presentation</vt:lpstr>
      <vt:lpstr>1_Office Theme</vt:lpstr>
      <vt:lpstr>Sperra Master</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HONU INITIATIVE </vt:lpstr>
      <vt:lpstr>Kappaphycus (red algae) Seed Improvement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Blue Decade Initiative</dc:title>
  <dc:creator>Alex Cornejo</dc:creator>
  <cp:lastModifiedBy>Alex Cornejo</cp:lastModifiedBy>
  <cp:revision>69</cp:revision>
  <cp:lastPrinted>2025-07-01T18:15:26Z</cp:lastPrinted>
  <dcterms:created xsi:type="dcterms:W3CDTF">2006-08-16T00:00:00Z</dcterms:created>
  <dcterms:modified xsi:type="dcterms:W3CDTF">2025-09-18T18:26:18Z</dcterms:modified>
  <dc:identifier>DAGgUcjHBFA</dc:identifier>
</cp:coreProperties>
</file>